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87" autoAdjust="0"/>
    <p:restoredTop sz="94660"/>
  </p:normalViewPr>
  <p:slideViewPr>
    <p:cSldViewPr snapToGrid="0">
      <p:cViewPr varScale="1">
        <p:scale>
          <a:sx n="73" d="100"/>
          <a:sy n="73" d="100"/>
        </p:scale>
        <p:origin x="364" y="4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666688A-4F29-4BDB-8E72-971B8066FF93}" type="doc">
      <dgm:prSet loTypeId="urn:microsoft.com/office/officeart/2008/layout/LinedList" loCatId="list" qsTypeId="urn:microsoft.com/office/officeart/2005/8/quickstyle/simple4" qsCatId="simple" csTypeId="urn:microsoft.com/office/officeart/2005/8/colors/accent0_3" csCatId="mainScheme"/>
      <dgm:spPr/>
      <dgm:t>
        <a:bodyPr/>
        <a:lstStyle/>
        <a:p>
          <a:endParaRPr lang="en-US"/>
        </a:p>
      </dgm:t>
    </dgm:pt>
    <dgm:pt modelId="{237CC13D-5A29-4DDA-A7A1-200359F40C32}">
      <dgm:prSet/>
      <dgm:spPr/>
      <dgm:t>
        <a:bodyPr/>
        <a:lstStyle/>
        <a:p>
          <a:r>
            <a:rPr lang="en-US"/>
            <a:t>Att tjejerna deltar med fullt fokus vid varje träningsmoment</a:t>
          </a:r>
        </a:p>
      </dgm:t>
    </dgm:pt>
    <dgm:pt modelId="{DA049182-3884-457E-876F-97976FFFD80F}" type="parTrans" cxnId="{198144F1-788F-409F-BC6C-98C636F0B501}">
      <dgm:prSet/>
      <dgm:spPr/>
      <dgm:t>
        <a:bodyPr/>
        <a:lstStyle/>
        <a:p>
          <a:endParaRPr lang="en-US"/>
        </a:p>
      </dgm:t>
    </dgm:pt>
    <dgm:pt modelId="{54103CB2-40BF-4CCD-81C9-5F5630633B64}" type="sibTrans" cxnId="{198144F1-788F-409F-BC6C-98C636F0B501}">
      <dgm:prSet/>
      <dgm:spPr/>
      <dgm:t>
        <a:bodyPr/>
        <a:lstStyle/>
        <a:p>
          <a:endParaRPr lang="en-US"/>
        </a:p>
      </dgm:t>
    </dgm:pt>
    <dgm:pt modelId="{B60E6445-CCF1-48CC-A4E4-B1337CCDD3D3}">
      <dgm:prSet/>
      <dgm:spPr/>
      <dgm:t>
        <a:bodyPr/>
        <a:lstStyle/>
        <a:p>
          <a:r>
            <a:rPr lang="en-US"/>
            <a:t>Att tjejerna vill spela bandy. Lära sig att starta spelet med fart</a:t>
          </a:r>
        </a:p>
      </dgm:t>
    </dgm:pt>
    <dgm:pt modelId="{3BC206BE-7145-43E8-A4C7-E9C96FED2D65}" type="parTrans" cxnId="{08578BA4-AD62-422B-BC58-F90ECBF4A2A0}">
      <dgm:prSet/>
      <dgm:spPr/>
      <dgm:t>
        <a:bodyPr/>
        <a:lstStyle/>
        <a:p>
          <a:endParaRPr lang="en-US"/>
        </a:p>
      </dgm:t>
    </dgm:pt>
    <dgm:pt modelId="{E6D95D7A-D770-432C-94D8-7B0D29C03B50}" type="sibTrans" cxnId="{08578BA4-AD62-422B-BC58-F90ECBF4A2A0}">
      <dgm:prSet/>
      <dgm:spPr/>
      <dgm:t>
        <a:bodyPr/>
        <a:lstStyle/>
        <a:p>
          <a:endParaRPr lang="en-US"/>
        </a:p>
      </dgm:t>
    </dgm:pt>
    <dgm:pt modelId="{43BBEB06-5F73-4D57-B3EC-334DBF4302A0}">
      <dgm:prSet/>
      <dgm:spPr/>
      <dgm:t>
        <a:bodyPr/>
        <a:lstStyle/>
        <a:p>
          <a:r>
            <a:rPr lang="en-US"/>
            <a:t>Ha en teambuilding uppgift om hur gruppen ska fungera, hur vi ska vara mot varandra</a:t>
          </a:r>
        </a:p>
      </dgm:t>
    </dgm:pt>
    <dgm:pt modelId="{F605794D-F3ED-481B-B688-BB0DF6340675}" type="parTrans" cxnId="{048C1120-CEC2-484D-8161-5022EF962B40}">
      <dgm:prSet/>
      <dgm:spPr/>
      <dgm:t>
        <a:bodyPr/>
        <a:lstStyle/>
        <a:p>
          <a:endParaRPr lang="en-US"/>
        </a:p>
      </dgm:t>
    </dgm:pt>
    <dgm:pt modelId="{E36AF984-BD4B-4EA2-A9D6-B90F23A57CC6}" type="sibTrans" cxnId="{048C1120-CEC2-484D-8161-5022EF962B40}">
      <dgm:prSet/>
      <dgm:spPr/>
      <dgm:t>
        <a:bodyPr/>
        <a:lstStyle/>
        <a:p>
          <a:endParaRPr lang="en-US"/>
        </a:p>
      </dgm:t>
    </dgm:pt>
    <dgm:pt modelId="{2085BC82-699F-4164-920C-552A72883AEF}" type="pres">
      <dgm:prSet presAssocID="{C666688A-4F29-4BDB-8E72-971B8066FF93}" presName="vert0" presStyleCnt="0">
        <dgm:presLayoutVars>
          <dgm:dir/>
          <dgm:animOne val="branch"/>
          <dgm:animLvl val="lvl"/>
        </dgm:presLayoutVars>
      </dgm:prSet>
      <dgm:spPr/>
    </dgm:pt>
    <dgm:pt modelId="{33B2C827-EF92-4F44-8F96-133BEACB2DA6}" type="pres">
      <dgm:prSet presAssocID="{237CC13D-5A29-4DDA-A7A1-200359F40C32}" presName="thickLine" presStyleLbl="alignNode1" presStyleIdx="0" presStyleCnt="3"/>
      <dgm:spPr/>
    </dgm:pt>
    <dgm:pt modelId="{48C30A21-EEF6-432D-8914-0B10938892E4}" type="pres">
      <dgm:prSet presAssocID="{237CC13D-5A29-4DDA-A7A1-200359F40C32}" presName="horz1" presStyleCnt="0"/>
      <dgm:spPr/>
    </dgm:pt>
    <dgm:pt modelId="{338CBE46-769B-4DE1-BAF8-43A3D453B3E2}" type="pres">
      <dgm:prSet presAssocID="{237CC13D-5A29-4DDA-A7A1-200359F40C32}" presName="tx1" presStyleLbl="revTx" presStyleIdx="0" presStyleCnt="3"/>
      <dgm:spPr/>
    </dgm:pt>
    <dgm:pt modelId="{970DFFDE-5DD9-4216-97BB-E8DD27884B45}" type="pres">
      <dgm:prSet presAssocID="{237CC13D-5A29-4DDA-A7A1-200359F40C32}" presName="vert1" presStyleCnt="0"/>
      <dgm:spPr/>
    </dgm:pt>
    <dgm:pt modelId="{59E0BBD2-95B9-4250-B5DC-34C4750C76CF}" type="pres">
      <dgm:prSet presAssocID="{B60E6445-CCF1-48CC-A4E4-B1337CCDD3D3}" presName="thickLine" presStyleLbl="alignNode1" presStyleIdx="1" presStyleCnt="3"/>
      <dgm:spPr/>
    </dgm:pt>
    <dgm:pt modelId="{291EC319-37FC-48A6-AB15-EDE145B4155B}" type="pres">
      <dgm:prSet presAssocID="{B60E6445-CCF1-48CC-A4E4-B1337CCDD3D3}" presName="horz1" presStyleCnt="0"/>
      <dgm:spPr/>
    </dgm:pt>
    <dgm:pt modelId="{34344A25-EC93-4A04-9706-7C2963E248A3}" type="pres">
      <dgm:prSet presAssocID="{B60E6445-CCF1-48CC-A4E4-B1337CCDD3D3}" presName="tx1" presStyleLbl="revTx" presStyleIdx="1" presStyleCnt="3"/>
      <dgm:spPr/>
    </dgm:pt>
    <dgm:pt modelId="{E54B351A-5B27-40D3-BF66-7351EE15BA09}" type="pres">
      <dgm:prSet presAssocID="{B60E6445-CCF1-48CC-A4E4-B1337CCDD3D3}" presName="vert1" presStyleCnt="0"/>
      <dgm:spPr/>
    </dgm:pt>
    <dgm:pt modelId="{06D9B67D-B29D-49D5-9775-092ADF9F7B2C}" type="pres">
      <dgm:prSet presAssocID="{43BBEB06-5F73-4D57-B3EC-334DBF4302A0}" presName="thickLine" presStyleLbl="alignNode1" presStyleIdx="2" presStyleCnt="3"/>
      <dgm:spPr/>
    </dgm:pt>
    <dgm:pt modelId="{92E095B3-8D2A-4952-B3B1-0089C290F278}" type="pres">
      <dgm:prSet presAssocID="{43BBEB06-5F73-4D57-B3EC-334DBF4302A0}" presName="horz1" presStyleCnt="0"/>
      <dgm:spPr/>
    </dgm:pt>
    <dgm:pt modelId="{462C655C-E9EC-4CB9-BBF0-A519565CDAB7}" type="pres">
      <dgm:prSet presAssocID="{43BBEB06-5F73-4D57-B3EC-334DBF4302A0}" presName="tx1" presStyleLbl="revTx" presStyleIdx="2" presStyleCnt="3"/>
      <dgm:spPr/>
    </dgm:pt>
    <dgm:pt modelId="{C362D89A-A163-4B10-A815-63B38C279D02}" type="pres">
      <dgm:prSet presAssocID="{43BBEB06-5F73-4D57-B3EC-334DBF4302A0}" presName="vert1" presStyleCnt="0"/>
      <dgm:spPr/>
    </dgm:pt>
  </dgm:ptLst>
  <dgm:cxnLst>
    <dgm:cxn modelId="{048C1120-CEC2-484D-8161-5022EF962B40}" srcId="{C666688A-4F29-4BDB-8E72-971B8066FF93}" destId="{43BBEB06-5F73-4D57-B3EC-334DBF4302A0}" srcOrd="2" destOrd="0" parTransId="{F605794D-F3ED-481B-B688-BB0DF6340675}" sibTransId="{E36AF984-BD4B-4EA2-A9D6-B90F23A57CC6}"/>
    <dgm:cxn modelId="{43CBD236-4BA4-4F19-B103-C37184B12F6D}" type="presOf" srcId="{C666688A-4F29-4BDB-8E72-971B8066FF93}" destId="{2085BC82-699F-4164-920C-552A72883AEF}" srcOrd="0" destOrd="0" presId="urn:microsoft.com/office/officeart/2008/layout/LinedList"/>
    <dgm:cxn modelId="{F937B877-F602-4B56-930C-E5D29FD5ECDF}" type="presOf" srcId="{B60E6445-CCF1-48CC-A4E4-B1337CCDD3D3}" destId="{34344A25-EC93-4A04-9706-7C2963E248A3}" srcOrd="0" destOrd="0" presId="urn:microsoft.com/office/officeart/2008/layout/LinedList"/>
    <dgm:cxn modelId="{8C72EF77-60D3-4FA9-8861-E87B7C8266DF}" type="presOf" srcId="{237CC13D-5A29-4DDA-A7A1-200359F40C32}" destId="{338CBE46-769B-4DE1-BAF8-43A3D453B3E2}" srcOrd="0" destOrd="0" presId="urn:microsoft.com/office/officeart/2008/layout/LinedList"/>
    <dgm:cxn modelId="{08578BA4-AD62-422B-BC58-F90ECBF4A2A0}" srcId="{C666688A-4F29-4BDB-8E72-971B8066FF93}" destId="{B60E6445-CCF1-48CC-A4E4-B1337CCDD3D3}" srcOrd="1" destOrd="0" parTransId="{3BC206BE-7145-43E8-A4C7-E9C96FED2D65}" sibTransId="{E6D95D7A-D770-432C-94D8-7B0D29C03B50}"/>
    <dgm:cxn modelId="{BB158DD8-CB84-4308-BD41-B4A058641BA0}" type="presOf" srcId="{43BBEB06-5F73-4D57-B3EC-334DBF4302A0}" destId="{462C655C-E9EC-4CB9-BBF0-A519565CDAB7}" srcOrd="0" destOrd="0" presId="urn:microsoft.com/office/officeart/2008/layout/LinedList"/>
    <dgm:cxn modelId="{198144F1-788F-409F-BC6C-98C636F0B501}" srcId="{C666688A-4F29-4BDB-8E72-971B8066FF93}" destId="{237CC13D-5A29-4DDA-A7A1-200359F40C32}" srcOrd="0" destOrd="0" parTransId="{DA049182-3884-457E-876F-97976FFFD80F}" sibTransId="{54103CB2-40BF-4CCD-81C9-5F5630633B64}"/>
    <dgm:cxn modelId="{9D2B9879-C66D-466B-A5A7-0E56925C79F4}" type="presParOf" srcId="{2085BC82-699F-4164-920C-552A72883AEF}" destId="{33B2C827-EF92-4F44-8F96-133BEACB2DA6}" srcOrd="0" destOrd="0" presId="urn:microsoft.com/office/officeart/2008/layout/LinedList"/>
    <dgm:cxn modelId="{9910AFFD-64B7-48B9-A5C0-5B72D128F997}" type="presParOf" srcId="{2085BC82-699F-4164-920C-552A72883AEF}" destId="{48C30A21-EEF6-432D-8914-0B10938892E4}" srcOrd="1" destOrd="0" presId="urn:microsoft.com/office/officeart/2008/layout/LinedList"/>
    <dgm:cxn modelId="{42F90887-0835-49A5-A4BF-1CE64602CBDF}" type="presParOf" srcId="{48C30A21-EEF6-432D-8914-0B10938892E4}" destId="{338CBE46-769B-4DE1-BAF8-43A3D453B3E2}" srcOrd="0" destOrd="0" presId="urn:microsoft.com/office/officeart/2008/layout/LinedList"/>
    <dgm:cxn modelId="{278B04DB-0B87-4C59-BEE0-E67B19362762}" type="presParOf" srcId="{48C30A21-EEF6-432D-8914-0B10938892E4}" destId="{970DFFDE-5DD9-4216-97BB-E8DD27884B45}" srcOrd="1" destOrd="0" presId="urn:microsoft.com/office/officeart/2008/layout/LinedList"/>
    <dgm:cxn modelId="{7DF9AE64-250E-4125-8008-A351BBDB5FE8}" type="presParOf" srcId="{2085BC82-699F-4164-920C-552A72883AEF}" destId="{59E0BBD2-95B9-4250-B5DC-34C4750C76CF}" srcOrd="2" destOrd="0" presId="urn:microsoft.com/office/officeart/2008/layout/LinedList"/>
    <dgm:cxn modelId="{4BB5ADE5-DAF0-46BF-B133-807D33F7F0F9}" type="presParOf" srcId="{2085BC82-699F-4164-920C-552A72883AEF}" destId="{291EC319-37FC-48A6-AB15-EDE145B4155B}" srcOrd="3" destOrd="0" presId="urn:microsoft.com/office/officeart/2008/layout/LinedList"/>
    <dgm:cxn modelId="{9C0CDD82-96B1-442C-AC19-6353B97B482E}" type="presParOf" srcId="{291EC319-37FC-48A6-AB15-EDE145B4155B}" destId="{34344A25-EC93-4A04-9706-7C2963E248A3}" srcOrd="0" destOrd="0" presId="urn:microsoft.com/office/officeart/2008/layout/LinedList"/>
    <dgm:cxn modelId="{0B61B408-0A50-46EB-AB43-2E4961C950E3}" type="presParOf" srcId="{291EC319-37FC-48A6-AB15-EDE145B4155B}" destId="{E54B351A-5B27-40D3-BF66-7351EE15BA09}" srcOrd="1" destOrd="0" presId="urn:microsoft.com/office/officeart/2008/layout/LinedList"/>
    <dgm:cxn modelId="{841577A0-9830-4B52-939B-0EC646460DF0}" type="presParOf" srcId="{2085BC82-699F-4164-920C-552A72883AEF}" destId="{06D9B67D-B29D-49D5-9775-092ADF9F7B2C}" srcOrd="4" destOrd="0" presId="urn:microsoft.com/office/officeart/2008/layout/LinedList"/>
    <dgm:cxn modelId="{A145740B-D67F-40E5-9EE0-A7DEC391180B}" type="presParOf" srcId="{2085BC82-699F-4164-920C-552A72883AEF}" destId="{92E095B3-8D2A-4952-B3B1-0089C290F278}" srcOrd="5" destOrd="0" presId="urn:microsoft.com/office/officeart/2008/layout/LinedList"/>
    <dgm:cxn modelId="{C65E7FFD-4CE2-459A-BC2A-BBD5B4E8CFC5}" type="presParOf" srcId="{92E095B3-8D2A-4952-B3B1-0089C290F278}" destId="{462C655C-E9EC-4CB9-BBF0-A519565CDAB7}" srcOrd="0" destOrd="0" presId="urn:microsoft.com/office/officeart/2008/layout/LinedList"/>
    <dgm:cxn modelId="{60C6CE1A-03F0-4BEC-894D-E0018F365E96}" type="presParOf" srcId="{92E095B3-8D2A-4952-B3B1-0089C290F278}" destId="{C362D89A-A163-4B10-A815-63B38C279D02}"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DCE30B07-4137-47EA-8770-D87484CBCF8A}" type="doc">
      <dgm:prSet loTypeId="urn:microsoft.com/office/officeart/2008/layout/LinedList" loCatId="list" qsTypeId="urn:microsoft.com/office/officeart/2005/8/quickstyle/simple4" qsCatId="simple" csTypeId="urn:microsoft.com/office/officeart/2005/8/colors/colorful2" csCatId="colorful" phldr="1"/>
      <dgm:spPr/>
      <dgm:t>
        <a:bodyPr/>
        <a:lstStyle/>
        <a:p>
          <a:endParaRPr lang="en-US"/>
        </a:p>
      </dgm:t>
    </dgm:pt>
    <dgm:pt modelId="{5C084220-01B4-441C-B1E4-FA5C75D6D82B}">
      <dgm:prSet/>
      <dgm:spPr/>
      <dgm:t>
        <a:bodyPr/>
        <a:lstStyle/>
        <a:p>
          <a:r>
            <a:rPr lang="en-US" b="0" i="0"/>
            <a:t>23 november – hemma i Slättbergshallen</a:t>
          </a:r>
          <a:endParaRPr lang="en-US"/>
        </a:p>
      </dgm:t>
    </dgm:pt>
    <dgm:pt modelId="{15DCFC5D-3F6C-4312-92D2-41A6DC74D405}" type="parTrans" cxnId="{6BF4A9B2-897C-4F00-AF78-9D535400775E}">
      <dgm:prSet/>
      <dgm:spPr/>
      <dgm:t>
        <a:bodyPr/>
        <a:lstStyle/>
        <a:p>
          <a:endParaRPr lang="en-US"/>
        </a:p>
      </dgm:t>
    </dgm:pt>
    <dgm:pt modelId="{408C1CED-1D0D-40AB-8C0E-5558130B3E4F}" type="sibTrans" cxnId="{6BF4A9B2-897C-4F00-AF78-9D535400775E}">
      <dgm:prSet/>
      <dgm:spPr/>
      <dgm:t>
        <a:bodyPr/>
        <a:lstStyle/>
        <a:p>
          <a:endParaRPr lang="en-US"/>
        </a:p>
      </dgm:t>
    </dgm:pt>
    <dgm:pt modelId="{41F9B6F1-B1B1-421C-BC84-F7FC1022857C}">
      <dgm:prSet/>
      <dgm:spPr/>
      <dgm:t>
        <a:bodyPr/>
        <a:lstStyle/>
        <a:p>
          <a:r>
            <a:rPr lang="en-US" b="0" i="0"/>
            <a:t>19 januari – Surte/Kareby</a:t>
          </a:r>
          <a:endParaRPr lang="en-US"/>
        </a:p>
      </dgm:t>
    </dgm:pt>
    <dgm:pt modelId="{8F5113E3-B4E5-4286-AE7A-468D2EB10621}" type="parTrans" cxnId="{A94D21DD-14D3-4766-B601-7A05B5EF31B0}">
      <dgm:prSet/>
      <dgm:spPr/>
      <dgm:t>
        <a:bodyPr/>
        <a:lstStyle/>
        <a:p>
          <a:endParaRPr lang="en-US"/>
        </a:p>
      </dgm:t>
    </dgm:pt>
    <dgm:pt modelId="{2A2A3DAC-B500-4CCB-99E7-93743D67A685}" type="sibTrans" cxnId="{A94D21DD-14D3-4766-B601-7A05B5EF31B0}">
      <dgm:prSet/>
      <dgm:spPr/>
      <dgm:t>
        <a:bodyPr/>
        <a:lstStyle/>
        <a:p>
          <a:endParaRPr lang="en-US"/>
        </a:p>
      </dgm:t>
    </dgm:pt>
    <dgm:pt modelId="{56EA1352-950B-4601-B598-1C9070EF72BE}">
      <dgm:prSet/>
      <dgm:spPr/>
      <dgm:t>
        <a:bodyPr/>
        <a:lstStyle/>
        <a:p>
          <a:r>
            <a:rPr lang="en-US" b="0" i="0"/>
            <a:t>25 januari – Villa Lidköping</a:t>
          </a:r>
          <a:endParaRPr lang="en-US"/>
        </a:p>
      </dgm:t>
    </dgm:pt>
    <dgm:pt modelId="{F95145CC-0434-4FF0-A94E-0E24F55DBA79}" type="parTrans" cxnId="{33D1BA68-2340-407E-93AC-A37004B34063}">
      <dgm:prSet/>
      <dgm:spPr/>
      <dgm:t>
        <a:bodyPr/>
        <a:lstStyle/>
        <a:p>
          <a:endParaRPr lang="en-US"/>
        </a:p>
      </dgm:t>
    </dgm:pt>
    <dgm:pt modelId="{FD552235-5660-46C2-9D63-5C608DFC9DA8}" type="sibTrans" cxnId="{33D1BA68-2340-407E-93AC-A37004B34063}">
      <dgm:prSet/>
      <dgm:spPr/>
      <dgm:t>
        <a:bodyPr/>
        <a:lstStyle/>
        <a:p>
          <a:endParaRPr lang="en-US"/>
        </a:p>
      </dgm:t>
    </dgm:pt>
    <dgm:pt modelId="{1C422E83-8325-4129-AF4F-BC6155ECD204}">
      <dgm:prSet/>
      <dgm:spPr/>
      <dgm:t>
        <a:bodyPr/>
        <a:lstStyle/>
        <a:p>
          <a:r>
            <a:rPr lang="en-US" b="0" i="0"/>
            <a:t>1 februari – Vänersborg</a:t>
          </a:r>
          <a:endParaRPr lang="en-US"/>
        </a:p>
      </dgm:t>
    </dgm:pt>
    <dgm:pt modelId="{BD06536F-07C3-4EFC-8C58-7610456CE9FC}" type="parTrans" cxnId="{6D5DA0A0-3F5F-4422-B9A2-73A6EF1426A9}">
      <dgm:prSet/>
      <dgm:spPr/>
      <dgm:t>
        <a:bodyPr/>
        <a:lstStyle/>
        <a:p>
          <a:endParaRPr lang="en-US"/>
        </a:p>
      </dgm:t>
    </dgm:pt>
    <dgm:pt modelId="{435C1CF3-600C-4B7F-8D1A-02E26B517850}" type="sibTrans" cxnId="{6D5DA0A0-3F5F-4422-B9A2-73A6EF1426A9}">
      <dgm:prSet/>
      <dgm:spPr/>
      <dgm:t>
        <a:bodyPr/>
        <a:lstStyle/>
        <a:p>
          <a:endParaRPr lang="en-US"/>
        </a:p>
      </dgm:t>
    </dgm:pt>
    <dgm:pt modelId="{93CA46EC-7309-4D39-99AE-0EBE89ADBC7A}">
      <dgm:prSet/>
      <dgm:spPr/>
      <dgm:t>
        <a:bodyPr/>
        <a:lstStyle/>
        <a:p>
          <a:r>
            <a:rPr lang="en-US" b="0" i="0" dirty="0"/>
            <a:t>15 </a:t>
          </a:r>
          <a:r>
            <a:rPr lang="en-US" b="0" i="0" dirty="0" err="1"/>
            <a:t>februari</a:t>
          </a:r>
          <a:r>
            <a:rPr lang="en-US" b="0" i="0" dirty="0"/>
            <a:t>  - </a:t>
          </a:r>
          <a:r>
            <a:rPr lang="en-US" b="0" i="0" dirty="0" err="1"/>
            <a:t>Skövde</a:t>
          </a:r>
          <a:r>
            <a:rPr lang="en-US" b="0" i="0" dirty="0"/>
            <a:t> </a:t>
          </a:r>
          <a:r>
            <a:rPr lang="en-US" b="0" i="0" dirty="0" err="1"/>
            <a:t>prel</a:t>
          </a:r>
          <a:r>
            <a:rPr lang="en-US" b="0" i="0" dirty="0"/>
            <a:t> F9 </a:t>
          </a:r>
          <a:endParaRPr lang="en-US" dirty="0"/>
        </a:p>
      </dgm:t>
    </dgm:pt>
    <dgm:pt modelId="{CCF9A418-E198-4757-8E92-3B7F422A1047}" type="parTrans" cxnId="{EEB2AF66-F844-4A63-A685-86175D32F66C}">
      <dgm:prSet/>
      <dgm:spPr/>
      <dgm:t>
        <a:bodyPr/>
        <a:lstStyle/>
        <a:p>
          <a:endParaRPr lang="en-US"/>
        </a:p>
      </dgm:t>
    </dgm:pt>
    <dgm:pt modelId="{1064C539-B3F2-4EDB-91E1-91207F6F4388}" type="sibTrans" cxnId="{EEB2AF66-F844-4A63-A685-86175D32F66C}">
      <dgm:prSet/>
      <dgm:spPr/>
      <dgm:t>
        <a:bodyPr/>
        <a:lstStyle/>
        <a:p>
          <a:endParaRPr lang="en-US"/>
        </a:p>
      </dgm:t>
    </dgm:pt>
    <dgm:pt modelId="{F0EE622D-6BE9-484D-A801-C0C0A6B04059}">
      <dgm:prSet/>
      <dgm:spPr/>
      <dgm:t>
        <a:bodyPr/>
        <a:lstStyle/>
        <a:p>
          <a:r>
            <a:rPr lang="en-US" b="0" i="0"/>
            <a:t>15 mars – SK Höjden</a:t>
          </a:r>
          <a:endParaRPr lang="en-US"/>
        </a:p>
      </dgm:t>
    </dgm:pt>
    <dgm:pt modelId="{ADD40126-B1F6-4F24-91C2-F2AC3485E0F6}" type="parTrans" cxnId="{8C356CBA-66E7-4AE8-B0EF-3AD899FD6A6C}">
      <dgm:prSet/>
      <dgm:spPr/>
      <dgm:t>
        <a:bodyPr/>
        <a:lstStyle/>
        <a:p>
          <a:endParaRPr lang="en-US"/>
        </a:p>
      </dgm:t>
    </dgm:pt>
    <dgm:pt modelId="{FCDB33D7-BDFF-4D24-8E84-80139D499F91}" type="sibTrans" cxnId="{8C356CBA-66E7-4AE8-B0EF-3AD899FD6A6C}">
      <dgm:prSet/>
      <dgm:spPr/>
      <dgm:t>
        <a:bodyPr/>
        <a:lstStyle/>
        <a:p>
          <a:endParaRPr lang="en-US"/>
        </a:p>
      </dgm:t>
    </dgm:pt>
    <dgm:pt modelId="{0EF2F2CB-1185-4FF0-BFB9-FCFC4F4830CF}">
      <dgm:prSet/>
      <dgm:spPr/>
      <dgm:t>
        <a:bodyPr/>
        <a:lstStyle/>
        <a:p>
          <a:r>
            <a:rPr lang="en-US" b="0" i="0" dirty="0"/>
            <a:t>30 mars – </a:t>
          </a:r>
          <a:r>
            <a:rPr lang="en-US" b="0" i="0" dirty="0" err="1"/>
            <a:t>Mölndal</a:t>
          </a:r>
          <a:r>
            <a:rPr lang="en-US" b="0" i="0" dirty="0"/>
            <a:t> bandy (</a:t>
          </a:r>
          <a:r>
            <a:rPr lang="en-US" b="0" i="0" dirty="0" err="1"/>
            <a:t>prel</a:t>
          </a:r>
          <a:r>
            <a:rPr lang="en-US" b="0" i="0" dirty="0"/>
            <a:t>)</a:t>
          </a:r>
          <a:endParaRPr lang="en-US" dirty="0"/>
        </a:p>
      </dgm:t>
    </dgm:pt>
    <dgm:pt modelId="{25151E7B-D174-4CC6-A465-11E6B4CEF5FF}" type="parTrans" cxnId="{3B7C2791-F9CE-49DF-A13B-3532E3FAB7F1}">
      <dgm:prSet/>
      <dgm:spPr/>
      <dgm:t>
        <a:bodyPr/>
        <a:lstStyle/>
        <a:p>
          <a:endParaRPr lang="en-US"/>
        </a:p>
      </dgm:t>
    </dgm:pt>
    <dgm:pt modelId="{5FD5A332-8475-4871-B4FE-D24B3147FD53}" type="sibTrans" cxnId="{3B7C2791-F9CE-49DF-A13B-3532E3FAB7F1}">
      <dgm:prSet/>
      <dgm:spPr/>
      <dgm:t>
        <a:bodyPr/>
        <a:lstStyle/>
        <a:p>
          <a:endParaRPr lang="en-US"/>
        </a:p>
      </dgm:t>
    </dgm:pt>
    <dgm:pt modelId="{BC9956E4-C2EE-4E21-AF9C-50DBFF76728E}">
      <dgm:prSet/>
      <dgm:spPr/>
      <dgm:t>
        <a:bodyPr/>
        <a:lstStyle/>
        <a:p>
          <a:r>
            <a:rPr lang="en-US" dirty="0"/>
            <a:t>Ev. F10 </a:t>
          </a:r>
          <a:r>
            <a:rPr lang="en-US" dirty="0" err="1"/>
            <a:t>i</a:t>
          </a:r>
          <a:r>
            <a:rPr lang="en-US" dirty="0"/>
            <a:t> </a:t>
          </a:r>
          <a:r>
            <a:rPr lang="en-US" dirty="0" err="1"/>
            <a:t>Otterbäcken</a:t>
          </a:r>
          <a:r>
            <a:rPr lang="en-US" dirty="0"/>
            <a:t>, </a:t>
          </a:r>
          <a:r>
            <a:rPr lang="en-US" dirty="0" err="1"/>
            <a:t>ev</a:t>
          </a:r>
          <a:r>
            <a:rPr lang="en-US" dirty="0"/>
            <a:t>. </a:t>
          </a:r>
          <a:r>
            <a:rPr lang="en-US" dirty="0" err="1"/>
            <a:t>Göteborg</a:t>
          </a:r>
          <a:endParaRPr lang="en-US" dirty="0"/>
        </a:p>
      </dgm:t>
    </dgm:pt>
    <dgm:pt modelId="{E22F1FB7-6D2A-4ED0-BAB7-4FFEFFFD2B3F}" type="parTrans" cxnId="{9A0AF72E-A261-41C6-AE62-4D2BCCBECFF6}">
      <dgm:prSet/>
      <dgm:spPr/>
      <dgm:t>
        <a:bodyPr/>
        <a:lstStyle/>
        <a:p>
          <a:endParaRPr lang="sv-SE"/>
        </a:p>
      </dgm:t>
    </dgm:pt>
    <dgm:pt modelId="{C86DE1B3-8A31-4D9A-956B-80BD3F229BB8}" type="sibTrans" cxnId="{9A0AF72E-A261-41C6-AE62-4D2BCCBECFF6}">
      <dgm:prSet/>
      <dgm:spPr/>
      <dgm:t>
        <a:bodyPr/>
        <a:lstStyle/>
        <a:p>
          <a:endParaRPr lang="sv-SE"/>
        </a:p>
      </dgm:t>
    </dgm:pt>
    <dgm:pt modelId="{1E694E3E-F374-4CDF-81C2-41A1A98AD06F}" type="pres">
      <dgm:prSet presAssocID="{DCE30B07-4137-47EA-8770-D87484CBCF8A}" presName="vert0" presStyleCnt="0">
        <dgm:presLayoutVars>
          <dgm:dir/>
          <dgm:animOne val="branch"/>
          <dgm:animLvl val="lvl"/>
        </dgm:presLayoutVars>
      </dgm:prSet>
      <dgm:spPr/>
    </dgm:pt>
    <dgm:pt modelId="{3ADC5719-0DDB-4D62-B3F2-BDB1298CD726}" type="pres">
      <dgm:prSet presAssocID="{5C084220-01B4-441C-B1E4-FA5C75D6D82B}" presName="thickLine" presStyleLbl="alignNode1" presStyleIdx="0" presStyleCnt="8"/>
      <dgm:spPr/>
    </dgm:pt>
    <dgm:pt modelId="{CCD88CFF-7E36-4FD1-B244-0F10E9BC0E36}" type="pres">
      <dgm:prSet presAssocID="{5C084220-01B4-441C-B1E4-FA5C75D6D82B}" presName="horz1" presStyleCnt="0"/>
      <dgm:spPr/>
    </dgm:pt>
    <dgm:pt modelId="{06EAD022-6F04-405D-8C64-4B58F5035E76}" type="pres">
      <dgm:prSet presAssocID="{5C084220-01B4-441C-B1E4-FA5C75D6D82B}" presName="tx1" presStyleLbl="revTx" presStyleIdx="0" presStyleCnt="8"/>
      <dgm:spPr/>
    </dgm:pt>
    <dgm:pt modelId="{4EDB186E-1B9F-4324-9F75-2728355949E2}" type="pres">
      <dgm:prSet presAssocID="{5C084220-01B4-441C-B1E4-FA5C75D6D82B}" presName="vert1" presStyleCnt="0"/>
      <dgm:spPr/>
    </dgm:pt>
    <dgm:pt modelId="{42D7EF67-FDE3-4C68-8F36-883336506425}" type="pres">
      <dgm:prSet presAssocID="{41F9B6F1-B1B1-421C-BC84-F7FC1022857C}" presName="thickLine" presStyleLbl="alignNode1" presStyleIdx="1" presStyleCnt="8"/>
      <dgm:spPr/>
    </dgm:pt>
    <dgm:pt modelId="{5E8BD87E-6C3B-4A41-B2DE-8BB5AC2226A4}" type="pres">
      <dgm:prSet presAssocID="{41F9B6F1-B1B1-421C-BC84-F7FC1022857C}" presName="horz1" presStyleCnt="0"/>
      <dgm:spPr/>
    </dgm:pt>
    <dgm:pt modelId="{9757989A-FFA0-4B63-B5D9-FD682C39FB48}" type="pres">
      <dgm:prSet presAssocID="{41F9B6F1-B1B1-421C-BC84-F7FC1022857C}" presName="tx1" presStyleLbl="revTx" presStyleIdx="1" presStyleCnt="8"/>
      <dgm:spPr/>
    </dgm:pt>
    <dgm:pt modelId="{64816057-82A0-4E6E-AEFD-C5C2E4A44A68}" type="pres">
      <dgm:prSet presAssocID="{41F9B6F1-B1B1-421C-BC84-F7FC1022857C}" presName="vert1" presStyleCnt="0"/>
      <dgm:spPr/>
    </dgm:pt>
    <dgm:pt modelId="{242215C9-3355-4B5A-B8B2-AC274CF8BD14}" type="pres">
      <dgm:prSet presAssocID="{56EA1352-950B-4601-B598-1C9070EF72BE}" presName="thickLine" presStyleLbl="alignNode1" presStyleIdx="2" presStyleCnt="8"/>
      <dgm:spPr/>
    </dgm:pt>
    <dgm:pt modelId="{B5C999C6-A714-4081-A682-BF3E3C3EA649}" type="pres">
      <dgm:prSet presAssocID="{56EA1352-950B-4601-B598-1C9070EF72BE}" presName="horz1" presStyleCnt="0"/>
      <dgm:spPr/>
    </dgm:pt>
    <dgm:pt modelId="{A1BF1FF8-190A-4C27-9935-92D83176147F}" type="pres">
      <dgm:prSet presAssocID="{56EA1352-950B-4601-B598-1C9070EF72BE}" presName="tx1" presStyleLbl="revTx" presStyleIdx="2" presStyleCnt="8"/>
      <dgm:spPr/>
    </dgm:pt>
    <dgm:pt modelId="{2FDAC39F-81DF-45F4-90CC-FCD40E5E8FE1}" type="pres">
      <dgm:prSet presAssocID="{56EA1352-950B-4601-B598-1C9070EF72BE}" presName="vert1" presStyleCnt="0"/>
      <dgm:spPr/>
    </dgm:pt>
    <dgm:pt modelId="{E185A40E-081B-4866-9D95-8426831F6EC2}" type="pres">
      <dgm:prSet presAssocID="{1C422E83-8325-4129-AF4F-BC6155ECD204}" presName="thickLine" presStyleLbl="alignNode1" presStyleIdx="3" presStyleCnt="8"/>
      <dgm:spPr/>
    </dgm:pt>
    <dgm:pt modelId="{47351539-AAB7-4555-8A90-1BD60C385FB5}" type="pres">
      <dgm:prSet presAssocID="{1C422E83-8325-4129-AF4F-BC6155ECD204}" presName="horz1" presStyleCnt="0"/>
      <dgm:spPr/>
    </dgm:pt>
    <dgm:pt modelId="{45245968-AECA-4B16-9A75-E8C21DCD2863}" type="pres">
      <dgm:prSet presAssocID="{1C422E83-8325-4129-AF4F-BC6155ECD204}" presName="tx1" presStyleLbl="revTx" presStyleIdx="3" presStyleCnt="8"/>
      <dgm:spPr/>
    </dgm:pt>
    <dgm:pt modelId="{41E4FD1F-35F2-44DD-8564-E15903AB94F4}" type="pres">
      <dgm:prSet presAssocID="{1C422E83-8325-4129-AF4F-BC6155ECD204}" presName="vert1" presStyleCnt="0"/>
      <dgm:spPr/>
    </dgm:pt>
    <dgm:pt modelId="{A311E1A8-24B5-419B-A542-BDB96AF6A2E4}" type="pres">
      <dgm:prSet presAssocID="{93CA46EC-7309-4D39-99AE-0EBE89ADBC7A}" presName="thickLine" presStyleLbl="alignNode1" presStyleIdx="4" presStyleCnt="8"/>
      <dgm:spPr/>
    </dgm:pt>
    <dgm:pt modelId="{DF6D7306-D193-4D1D-9ADE-69FA9CD27ABF}" type="pres">
      <dgm:prSet presAssocID="{93CA46EC-7309-4D39-99AE-0EBE89ADBC7A}" presName="horz1" presStyleCnt="0"/>
      <dgm:spPr/>
    </dgm:pt>
    <dgm:pt modelId="{48BBD3C4-7456-4E23-8489-AC12F91E143D}" type="pres">
      <dgm:prSet presAssocID="{93CA46EC-7309-4D39-99AE-0EBE89ADBC7A}" presName="tx1" presStyleLbl="revTx" presStyleIdx="4" presStyleCnt="8"/>
      <dgm:spPr/>
    </dgm:pt>
    <dgm:pt modelId="{2FB388CA-ED2D-48EB-834A-6371AE35FD56}" type="pres">
      <dgm:prSet presAssocID="{93CA46EC-7309-4D39-99AE-0EBE89ADBC7A}" presName="vert1" presStyleCnt="0"/>
      <dgm:spPr/>
    </dgm:pt>
    <dgm:pt modelId="{2B466E1B-4FA4-43E2-ACC8-F6E29AE020A6}" type="pres">
      <dgm:prSet presAssocID="{F0EE622D-6BE9-484D-A801-C0C0A6B04059}" presName="thickLine" presStyleLbl="alignNode1" presStyleIdx="5" presStyleCnt="8"/>
      <dgm:spPr/>
    </dgm:pt>
    <dgm:pt modelId="{1D87E5CB-5920-492E-A3E9-FC693954C078}" type="pres">
      <dgm:prSet presAssocID="{F0EE622D-6BE9-484D-A801-C0C0A6B04059}" presName="horz1" presStyleCnt="0"/>
      <dgm:spPr/>
    </dgm:pt>
    <dgm:pt modelId="{E9977E37-1A7A-4757-8600-9BE9C7200F9F}" type="pres">
      <dgm:prSet presAssocID="{F0EE622D-6BE9-484D-A801-C0C0A6B04059}" presName="tx1" presStyleLbl="revTx" presStyleIdx="5" presStyleCnt="8"/>
      <dgm:spPr/>
    </dgm:pt>
    <dgm:pt modelId="{26B6379B-3894-4A9C-ACCA-F3323B237307}" type="pres">
      <dgm:prSet presAssocID="{F0EE622D-6BE9-484D-A801-C0C0A6B04059}" presName="vert1" presStyleCnt="0"/>
      <dgm:spPr/>
    </dgm:pt>
    <dgm:pt modelId="{134C4D62-5243-45FE-AD5B-3EE1C793A5A5}" type="pres">
      <dgm:prSet presAssocID="{0EF2F2CB-1185-4FF0-BFB9-FCFC4F4830CF}" presName="thickLine" presStyleLbl="alignNode1" presStyleIdx="6" presStyleCnt="8"/>
      <dgm:spPr/>
    </dgm:pt>
    <dgm:pt modelId="{8B968DFD-35D4-4D21-A301-F7C0B9C3297C}" type="pres">
      <dgm:prSet presAssocID="{0EF2F2CB-1185-4FF0-BFB9-FCFC4F4830CF}" presName="horz1" presStyleCnt="0"/>
      <dgm:spPr/>
    </dgm:pt>
    <dgm:pt modelId="{A832451C-29C3-4AA5-8FD8-D15C49BEE3A6}" type="pres">
      <dgm:prSet presAssocID="{0EF2F2CB-1185-4FF0-BFB9-FCFC4F4830CF}" presName="tx1" presStyleLbl="revTx" presStyleIdx="6" presStyleCnt="8"/>
      <dgm:spPr/>
    </dgm:pt>
    <dgm:pt modelId="{A5D23B7C-8B45-4CC7-801E-E3A24928D9BF}" type="pres">
      <dgm:prSet presAssocID="{0EF2F2CB-1185-4FF0-BFB9-FCFC4F4830CF}" presName="vert1" presStyleCnt="0"/>
      <dgm:spPr/>
    </dgm:pt>
    <dgm:pt modelId="{F1B74BBC-5467-4B03-A3CC-5726E7F041B0}" type="pres">
      <dgm:prSet presAssocID="{BC9956E4-C2EE-4E21-AF9C-50DBFF76728E}" presName="thickLine" presStyleLbl="alignNode1" presStyleIdx="7" presStyleCnt="8"/>
      <dgm:spPr/>
    </dgm:pt>
    <dgm:pt modelId="{1F2F3563-540A-461F-A239-F415380C50A3}" type="pres">
      <dgm:prSet presAssocID="{BC9956E4-C2EE-4E21-AF9C-50DBFF76728E}" presName="horz1" presStyleCnt="0"/>
      <dgm:spPr/>
    </dgm:pt>
    <dgm:pt modelId="{B0C64D06-9192-4F60-A3A6-A4166EECB656}" type="pres">
      <dgm:prSet presAssocID="{BC9956E4-C2EE-4E21-AF9C-50DBFF76728E}" presName="tx1" presStyleLbl="revTx" presStyleIdx="7" presStyleCnt="8"/>
      <dgm:spPr/>
    </dgm:pt>
    <dgm:pt modelId="{885492C0-C27D-4D5B-BF80-8751EE86189F}" type="pres">
      <dgm:prSet presAssocID="{BC9956E4-C2EE-4E21-AF9C-50DBFF76728E}" presName="vert1" presStyleCnt="0"/>
      <dgm:spPr/>
    </dgm:pt>
  </dgm:ptLst>
  <dgm:cxnLst>
    <dgm:cxn modelId="{F9CECA20-139C-484D-912E-79FCC87D9C92}" type="presOf" srcId="{5C084220-01B4-441C-B1E4-FA5C75D6D82B}" destId="{06EAD022-6F04-405D-8C64-4B58F5035E76}" srcOrd="0" destOrd="0" presId="urn:microsoft.com/office/officeart/2008/layout/LinedList"/>
    <dgm:cxn modelId="{9A0AF72E-A261-41C6-AE62-4D2BCCBECFF6}" srcId="{DCE30B07-4137-47EA-8770-D87484CBCF8A}" destId="{BC9956E4-C2EE-4E21-AF9C-50DBFF76728E}" srcOrd="7" destOrd="0" parTransId="{E22F1FB7-6D2A-4ED0-BAB7-4FFEFFFD2B3F}" sibTransId="{C86DE1B3-8A31-4D9A-956B-80BD3F229BB8}"/>
    <dgm:cxn modelId="{21FF8561-B2D9-4F55-ADBA-81B17E681C55}" type="presOf" srcId="{41F9B6F1-B1B1-421C-BC84-F7FC1022857C}" destId="{9757989A-FFA0-4B63-B5D9-FD682C39FB48}" srcOrd="0" destOrd="0" presId="urn:microsoft.com/office/officeart/2008/layout/LinedList"/>
    <dgm:cxn modelId="{735A7444-3899-4E54-96A8-D0CE46335D2E}" type="presOf" srcId="{93CA46EC-7309-4D39-99AE-0EBE89ADBC7A}" destId="{48BBD3C4-7456-4E23-8489-AC12F91E143D}" srcOrd="0" destOrd="0" presId="urn:microsoft.com/office/officeart/2008/layout/LinedList"/>
    <dgm:cxn modelId="{EEB2AF66-F844-4A63-A685-86175D32F66C}" srcId="{DCE30B07-4137-47EA-8770-D87484CBCF8A}" destId="{93CA46EC-7309-4D39-99AE-0EBE89ADBC7A}" srcOrd="4" destOrd="0" parTransId="{CCF9A418-E198-4757-8E92-3B7F422A1047}" sibTransId="{1064C539-B3F2-4EDB-91E1-91207F6F4388}"/>
    <dgm:cxn modelId="{33D1BA68-2340-407E-93AC-A37004B34063}" srcId="{DCE30B07-4137-47EA-8770-D87484CBCF8A}" destId="{56EA1352-950B-4601-B598-1C9070EF72BE}" srcOrd="2" destOrd="0" parTransId="{F95145CC-0434-4FF0-A94E-0E24F55DBA79}" sibTransId="{FD552235-5660-46C2-9D63-5C608DFC9DA8}"/>
    <dgm:cxn modelId="{1F22284B-0E4E-4890-A01B-1A9DC74C7DA6}" type="presOf" srcId="{1C422E83-8325-4129-AF4F-BC6155ECD204}" destId="{45245968-AECA-4B16-9A75-E8C21DCD2863}" srcOrd="0" destOrd="0" presId="urn:microsoft.com/office/officeart/2008/layout/LinedList"/>
    <dgm:cxn modelId="{3B7C2791-F9CE-49DF-A13B-3532E3FAB7F1}" srcId="{DCE30B07-4137-47EA-8770-D87484CBCF8A}" destId="{0EF2F2CB-1185-4FF0-BFB9-FCFC4F4830CF}" srcOrd="6" destOrd="0" parTransId="{25151E7B-D174-4CC6-A465-11E6B4CEF5FF}" sibTransId="{5FD5A332-8475-4871-B4FE-D24B3147FD53}"/>
    <dgm:cxn modelId="{6D5DA0A0-3F5F-4422-B9A2-73A6EF1426A9}" srcId="{DCE30B07-4137-47EA-8770-D87484CBCF8A}" destId="{1C422E83-8325-4129-AF4F-BC6155ECD204}" srcOrd="3" destOrd="0" parTransId="{BD06536F-07C3-4EFC-8C58-7610456CE9FC}" sibTransId="{435C1CF3-600C-4B7F-8D1A-02E26B517850}"/>
    <dgm:cxn modelId="{6BF4A9B2-897C-4F00-AF78-9D535400775E}" srcId="{DCE30B07-4137-47EA-8770-D87484CBCF8A}" destId="{5C084220-01B4-441C-B1E4-FA5C75D6D82B}" srcOrd="0" destOrd="0" parTransId="{15DCFC5D-3F6C-4312-92D2-41A6DC74D405}" sibTransId="{408C1CED-1D0D-40AB-8C0E-5558130B3E4F}"/>
    <dgm:cxn modelId="{61CC11B4-0DD8-4119-8AD6-732594BCE461}" type="presOf" srcId="{DCE30B07-4137-47EA-8770-D87484CBCF8A}" destId="{1E694E3E-F374-4CDF-81C2-41A1A98AD06F}" srcOrd="0" destOrd="0" presId="urn:microsoft.com/office/officeart/2008/layout/LinedList"/>
    <dgm:cxn modelId="{69DC4EB5-5CED-41BB-B623-B1E2B8AB48E9}" type="presOf" srcId="{F0EE622D-6BE9-484D-A801-C0C0A6B04059}" destId="{E9977E37-1A7A-4757-8600-9BE9C7200F9F}" srcOrd="0" destOrd="0" presId="urn:microsoft.com/office/officeart/2008/layout/LinedList"/>
    <dgm:cxn modelId="{8C356CBA-66E7-4AE8-B0EF-3AD899FD6A6C}" srcId="{DCE30B07-4137-47EA-8770-D87484CBCF8A}" destId="{F0EE622D-6BE9-484D-A801-C0C0A6B04059}" srcOrd="5" destOrd="0" parTransId="{ADD40126-B1F6-4F24-91C2-F2AC3485E0F6}" sibTransId="{FCDB33D7-BDFF-4D24-8E84-80139D499F91}"/>
    <dgm:cxn modelId="{76561DC2-FC47-4574-A10E-51F289F534D2}" type="presOf" srcId="{0EF2F2CB-1185-4FF0-BFB9-FCFC4F4830CF}" destId="{A832451C-29C3-4AA5-8FD8-D15C49BEE3A6}" srcOrd="0" destOrd="0" presId="urn:microsoft.com/office/officeart/2008/layout/LinedList"/>
    <dgm:cxn modelId="{BE0BCAD3-F3ED-4271-BA48-77DF39B78E88}" type="presOf" srcId="{BC9956E4-C2EE-4E21-AF9C-50DBFF76728E}" destId="{B0C64D06-9192-4F60-A3A6-A4166EECB656}" srcOrd="0" destOrd="0" presId="urn:microsoft.com/office/officeart/2008/layout/LinedList"/>
    <dgm:cxn modelId="{A94D21DD-14D3-4766-B601-7A05B5EF31B0}" srcId="{DCE30B07-4137-47EA-8770-D87484CBCF8A}" destId="{41F9B6F1-B1B1-421C-BC84-F7FC1022857C}" srcOrd="1" destOrd="0" parTransId="{8F5113E3-B4E5-4286-AE7A-468D2EB10621}" sibTransId="{2A2A3DAC-B500-4CCB-99E7-93743D67A685}"/>
    <dgm:cxn modelId="{3FDFF1E2-0DEE-4101-9867-BD344BD94899}" type="presOf" srcId="{56EA1352-950B-4601-B598-1C9070EF72BE}" destId="{A1BF1FF8-190A-4C27-9935-92D83176147F}" srcOrd="0" destOrd="0" presId="urn:microsoft.com/office/officeart/2008/layout/LinedList"/>
    <dgm:cxn modelId="{EEFC214F-9D67-48CF-9C92-0AB82F3688CF}" type="presParOf" srcId="{1E694E3E-F374-4CDF-81C2-41A1A98AD06F}" destId="{3ADC5719-0DDB-4D62-B3F2-BDB1298CD726}" srcOrd="0" destOrd="0" presId="urn:microsoft.com/office/officeart/2008/layout/LinedList"/>
    <dgm:cxn modelId="{2F42F7EB-B0D3-4C88-B03D-4563B03D3587}" type="presParOf" srcId="{1E694E3E-F374-4CDF-81C2-41A1A98AD06F}" destId="{CCD88CFF-7E36-4FD1-B244-0F10E9BC0E36}" srcOrd="1" destOrd="0" presId="urn:microsoft.com/office/officeart/2008/layout/LinedList"/>
    <dgm:cxn modelId="{4A23911B-99B4-43AA-B76C-04ECEA68EBF8}" type="presParOf" srcId="{CCD88CFF-7E36-4FD1-B244-0F10E9BC0E36}" destId="{06EAD022-6F04-405D-8C64-4B58F5035E76}" srcOrd="0" destOrd="0" presId="urn:microsoft.com/office/officeart/2008/layout/LinedList"/>
    <dgm:cxn modelId="{B06C2B14-97A9-4DB6-B67C-19E5EC841D86}" type="presParOf" srcId="{CCD88CFF-7E36-4FD1-B244-0F10E9BC0E36}" destId="{4EDB186E-1B9F-4324-9F75-2728355949E2}" srcOrd="1" destOrd="0" presId="urn:microsoft.com/office/officeart/2008/layout/LinedList"/>
    <dgm:cxn modelId="{790A4FE0-97CA-4DE9-96B0-C988A4EF8C93}" type="presParOf" srcId="{1E694E3E-F374-4CDF-81C2-41A1A98AD06F}" destId="{42D7EF67-FDE3-4C68-8F36-883336506425}" srcOrd="2" destOrd="0" presId="urn:microsoft.com/office/officeart/2008/layout/LinedList"/>
    <dgm:cxn modelId="{436A3309-44E4-4A5C-AD17-B811CE86FF70}" type="presParOf" srcId="{1E694E3E-F374-4CDF-81C2-41A1A98AD06F}" destId="{5E8BD87E-6C3B-4A41-B2DE-8BB5AC2226A4}" srcOrd="3" destOrd="0" presId="urn:microsoft.com/office/officeart/2008/layout/LinedList"/>
    <dgm:cxn modelId="{B9101809-788F-4A88-A324-FAFEADA74900}" type="presParOf" srcId="{5E8BD87E-6C3B-4A41-B2DE-8BB5AC2226A4}" destId="{9757989A-FFA0-4B63-B5D9-FD682C39FB48}" srcOrd="0" destOrd="0" presId="urn:microsoft.com/office/officeart/2008/layout/LinedList"/>
    <dgm:cxn modelId="{EE48B6C4-000A-4016-8282-D1E7E186C62C}" type="presParOf" srcId="{5E8BD87E-6C3B-4A41-B2DE-8BB5AC2226A4}" destId="{64816057-82A0-4E6E-AEFD-C5C2E4A44A68}" srcOrd="1" destOrd="0" presId="urn:microsoft.com/office/officeart/2008/layout/LinedList"/>
    <dgm:cxn modelId="{14B03436-336F-4F92-9738-311EEB4AA063}" type="presParOf" srcId="{1E694E3E-F374-4CDF-81C2-41A1A98AD06F}" destId="{242215C9-3355-4B5A-B8B2-AC274CF8BD14}" srcOrd="4" destOrd="0" presId="urn:microsoft.com/office/officeart/2008/layout/LinedList"/>
    <dgm:cxn modelId="{3BC594F0-7D0D-4D75-A4C3-A0A182DC584B}" type="presParOf" srcId="{1E694E3E-F374-4CDF-81C2-41A1A98AD06F}" destId="{B5C999C6-A714-4081-A682-BF3E3C3EA649}" srcOrd="5" destOrd="0" presId="urn:microsoft.com/office/officeart/2008/layout/LinedList"/>
    <dgm:cxn modelId="{2BA459FA-B879-4EC3-9F4F-73ABB8575882}" type="presParOf" srcId="{B5C999C6-A714-4081-A682-BF3E3C3EA649}" destId="{A1BF1FF8-190A-4C27-9935-92D83176147F}" srcOrd="0" destOrd="0" presId="urn:microsoft.com/office/officeart/2008/layout/LinedList"/>
    <dgm:cxn modelId="{06286A24-12A1-4229-9BEC-C3D8D9FA8A38}" type="presParOf" srcId="{B5C999C6-A714-4081-A682-BF3E3C3EA649}" destId="{2FDAC39F-81DF-45F4-90CC-FCD40E5E8FE1}" srcOrd="1" destOrd="0" presId="urn:microsoft.com/office/officeart/2008/layout/LinedList"/>
    <dgm:cxn modelId="{D6D448CE-2868-4D21-8BFD-7F5470E46C37}" type="presParOf" srcId="{1E694E3E-F374-4CDF-81C2-41A1A98AD06F}" destId="{E185A40E-081B-4866-9D95-8426831F6EC2}" srcOrd="6" destOrd="0" presId="urn:microsoft.com/office/officeart/2008/layout/LinedList"/>
    <dgm:cxn modelId="{D3E16191-F2A7-43E3-8F69-909BD1CD2816}" type="presParOf" srcId="{1E694E3E-F374-4CDF-81C2-41A1A98AD06F}" destId="{47351539-AAB7-4555-8A90-1BD60C385FB5}" srcOrd="7" destOrd="0" presId="urn:microsoft.com/office/officeart/2008/layout/LinedList"/>
    <dgm:cxn modelId="{3856DCB0-3D10-4A1F-A7ED-08BF7A2BDC2E}" type="presParOf" srcId="{47351539-AAB7-4555-8A90-1BD60C385FB5}" destId="{45245968-AECA-4B16-9A75-E8C21DCD2863}" srcOrd="0" destOrd="0" presId="urn:microsoft.com/office/officeart/2008/layout/LinedList"/>
    <dgm:cxn modelId="{1EC4080E-31D6-4F95-93FF-1A155EF0E56B}" type="presParOf" srcId="{47351539-AAB7-4555-8A90-1BD60C385FB5}" destId="{41E4FD1F-35F2-44DD-8564-E15903AB94F4}" srcOrd="1" destOrd="0" presId="urn:microsoft.com/office/officeart/2008/layout/LinedList"/>
    <dgm:cxn modelId="{1EABEF7B-E84B-425A-9B87-5E9B30B4314F}" type="presParOf" srcId="{1E694E3E-F374-4CDF-81C2-41A1A98AD06F}" destId="{A311E1A8-24B5-419B-A542-BDB96AF6A2E4}" srcOrd="8" destOrd="0" presId="urn:microsoft.com/office/officeart/2008/layout/LinedList"/>
    <dgm:cxn modelId="{6AE4FC76-5CE8-4367-9BA6-2BED55775AC4}" type="presParOf" srcId="{1E694E3E-F374-4CDF-81C2-41A1A98AD06F}" destId="{DF6D7306-D193-4D1D-9ADE-69FA9CD27ABF}" srcOrd="9" destOrd="0" presId="urn:microsoft.com/office/officeart/2008/layout/LinedList"/>
    <dgm:cxn modelId="{E1434501-C54C-47EB-94E4-5C9CCCA57D24}" type="presParOf" srcId="{DF6D7306-D193-4D1D-9ADE-69FA9CD27ABF}" destId="{48BBD3C4-7456-4E23-8489-AC12F91E143D}" srcOrd="0" destOrd="0" presId="urn:microsoft.com/office/officeart/2008/layout/LinedList"/>
    <dgm:cxn modelId="{15D9461D-1FDB-4D06-AA5D-D53A9E1CE32F}" type="presParOf" srcId="{DF6D7306-D193-4D1D-9ADE-69FA9CD27ABF}" destId="{2FB388CA-ED2D-48EB-834A-6371AE35FD56}" srcOrd="1" destOrd="0" presId="urn:microsoft.com/office/officeart/2008/layout/LinedList"/>
    <dgm:cxn modelId="{9E171AF8-1A22-4CE7-875C-19233992C05F}" type="presParOf" srcId="{1E694E3E-F374-4CDF-81C2-41A1A98AD06F}" destId="{2B466E1B-4FA4-43E2-ACC8-F6E29AE020A6}" srcOrd="10" destOrd="0" presId="urn:microsoft.com/office/officeart/2008/layout/LinedList"/>
    <dgm:cxn modelId="{B4DC33E4-8539-4C14-881A-0FB1910CB1A6}" type="presParOf" srcId="{1E694E3E-F374-4CDF-81C2-41A1A98AD06F}" destId="{1D87E5CB-5920-492E-A3E9-FC693954C078}" srcOrd="11" destOrd="0" presId="urn:microsoft.com/office/officeart/2008/layout/LinedList"/>
    <dgm:cxn modelId="{F835C0C8-F788-460F-A987-3723CC2AD6CA}" type="presParOf" srcId="{1D87E5CB-5920-492E-A3E9-FC693954C078}" destId="{E9977E37-1A7A-4757-8600-9BE9C7200F9F}" srcOrd="0" destOrd="0" presId="urn:microsoft.com/office/officeart/2008/layout/LinedList"/>
    <dgm:cxn modelId="{7DDA0F96-DF7B-4586-A9A2-8A7193197E2A}" type="presParOf" srcId="{1D87E5CB-5920-492E-A3E9-FC693954C078}" destId="{26B6379B-3894-4A9C-ACCA-F3323B237307}" srcOrd="1" destOrd="0" presId="urn:microsoft.com/office/officeart/2008/layout/LinedList"/>
    <dgm:cxn modelId="{62BC12EA-EB2B-48BC-87FD-6333422CB214}" type="presParOf" srcId="{1E694E3E-F374-4CDF-81C2-41A1A98AD06F}" destId="{134C4D62-5243-45FE-AD5B-3EE1C793A5A5}" srcOrd="12" destOrd="0" presId="urn:microsoft.com/office/officeart/2008/layout/LinedList"/>
    <dgm:cxn modelId="{125F5912-BC87-4E61-A0CE-5726226A1009}" type="presParOf" srcId="{1E694E3E-F374-4CDF-81C2-41A1A98AD06F}" destId="{8B968DFD-35D4-4D21-A301-F7C0B9C3297C}" srcOrd="13" destOrd="0" presId="urn:microsoft.com/office/officeart/2008/layout/LinedList"/>
    <dgm:cxn modelId="{1BEB8311-1814-4B57-AD86-A171D0254A92}" type="presParOf" srcId="{8B968DFD-35D4-4D21-A301-F7C0B9C3297C}" destId="{A832451C-29C3-4AA5-8FD8-D15C49BEE3A6}" srcOrd="0" destOrd="0" presId="urn:microsoft.com/office/officeart/2008/layout/LinedList"/>
    <dgm:cxn modelId="{46330A0C-DAA4-40B8-B60D-56B64EB23DAD}" type="presParOf" srcId="{8B968DFD-35D4-4D21-A301-F7C0B9C3297C}" destId="{A5D23B7C-8B45-4CC7-801E-E3A24928D9BF}" srcOrd="1" destOrd="0" presId="urn:microsoft.com/office/officeart/2008/layout/LinedList"/>
    <dgm:cxn modelId="{6991E156-F360-445C-B4D6-42A19827F8E8}" type="presParOf" srcId="{1E694E3E-F374-4CDF-81C2-41A1A98AD06F}" destId="{F1B74BBC-5467-4B03-A3CC-5726E7F041B0}" srcOrd="14" destOrd="0" presId="urn:microsoft.com/office/officeart/2008/layout/LinedList"/>
    <dgm:cxn modelId="{9647BD9A-4D0B-4C8A-BF88-AB5B83795890}" type="presParOf" srcId="{1E694E3E-F374-4CDF-81C2-41A1A98AD06F}" destId="{1F2F3563-540A-461F-A239-F415380C50A3}" srcOrd="15" destOrd="0" presId="urn:microsoft.com/office/officeart/2008/layout/LinedList"/>
    <dgm:cxn modelId="{E2EFC91C-F9E6-496E-A167-164A9793A319}" type="presParOf" srcId="{1F2F3563-540A-461F-A239-F415380C50A3}" destId="{B0C64D06-9192-4F60-A3A6-A4166EECB656}" srcOrd="0" destOrd="0" presId="urn:microsoft.com/office/officeart/2008/layout/LinedList"/>
    <dgm:cxn modelId="{BB32B3B9-6274-4367-B937-B99C0DCD863B}" type="presParOf" srcId="{1F2F3563-540A-461F-A239-F415380C50A3}" destId="{885492C0-C27D-4D5B-BF80-8751EE86189F}"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2BB9ED34-9A47-4A0C-A57B-257864D4CE4F}" type="doc">
      <dgm:prSet loTypeId="urn:microsoft.com/office/officeart/2008/layout/LinedList" loCatId="list" qsTypeId="urn:microsoft.com/office/officeart/2005/8/quickstyle/simple4" qsCatId="simple" csTypeId="urn:microsoft.com/office/officeart/2005/8/colors/colorful2" csCatId="colorful" phldr="1"/>
      <dgm:spPr/>
      <dgm:t>
        <a:bodyPr/>
        <a:lstStyle/>
        <a:p>
          <a:endParaRPr lang="en-US"/>
        </a:p>
      </dgm:t>
    </dgm:pt>
    <dgm:pt modelId="{B3BA7785-E744-4305-9BF1-31622A803C05}">
      <dgm:prSet/>
      <dgm:spPr/>
      <dgm:t>
        <a:bodyPr/>
        <a:lstStyle/>
        <a:p>
          <a:r>
            <a:rPr lang="en-US"/>
            <a:t>Kallelse skickas till varje uppdrag</a:t>
          </a:r>
        </a:p>
      </dgm:t>
    </dgm:pt>
    <dgm:pt modelId="{0CE26CC8-1845-4E75-8B13-1F29A8B3C49B}" type="parTrans" cxnId="{CADFA5D1-A6A8-4044-B1A5-3F4BD6844C73}">
      <dgm:prSet/>
      <dgm:spPr/>
      <dgm:t>
        <a:bodyPr/>
        <a:lstStyle/>
        <a:p>
          <a:endParaRPr lang="en-US"/>
        </a:p>
      </dgm:t>
    </dgm:pt>
    <dgm:pt modelId="{7E269F36-ED32-4D87-866A-89895575BB67}" type="sibTrans" cxnId="{CADFA5D1-A6A8-4044-B1A5-3F4BD6844C73}">
      <dgm:prSet/>
      <dgm:spPr/>
      <dgm:t>
        <a:bodyPr/>
        <a:lstStyle/>
        <a:p>
          <a:endParaRPr lang="en-US"/>
        </a:p>
      </dgm:t>
    </dgm:pt>
    <dgm:pt modelId="{34661CDD-F1F9-48ED-80C0-3E1A799FFD33}">
      <dgm:prSet/>
      <dgm:spPr/>
      <dgm:t>
        <a:bodyPr/>
        <a:lstStyle/>
        <a:p>
          <a:r>
            <a:rPr lang="en-US" dirty="0" err="1"/>
            <a:t>Etage</a:t>
          </a:r>
          <a:r>
            <a:rPr lang="en-US" dirty="0"/>
            <a:t> 1 dec </a:t>
          </a:r>
          <a:r>
            <a:rPr lang="en-US" dirty="0" err="1"/>
            <a:t>och</a:t>
          </a:r>
          <a:r>
            <a:rPr lang="en-US" dirty="0"/>
            <a:t> 15 dec, 2 </a:t>
          </a:r>
          <a:r>
            <a:rPr lang="en-US" dirty="0" err="1"/>
            <a:t>personer</a:t>
          </a:r>
          <a:r>
            <a:rPr lang="en-US" dirty="0"/>
            <a:t> </a:t>
          </a:r>
          <a:r>
            <a:rPr lang="en-US" dirty="0" err="1"/>
            <a:t>på</a:t>
          </a:r>
          <a:r>
            <a:rPr lang="en-US" dirty="0"/>
            <a:t> plats vid </a:t>
          </a:r>
          <a:r>
            <a:rPr lang="en-US" dirty="0" err="1"/>
            <a:t>varje</a:t>
          </a:r>
          <a:r>
            <a:rPr lang="en-US" dirty="0"/>
            <a:t> pass</a:t>
          </a:r>
        </a:p>
      </dgm:t>
    </dgm:pt>
    <dgm:pt modelId="{01A9DF88-F2F7-4BEA-A552-07BA7037177F}" type="parTrans" cxnId="{38380C3D-6792-4D53-A20C-DDDF0BBBC770}">
      <dgm:prSet/>
      <dgm:spPr/>
      <dgm:t>
        <a:bodyPr/>
        <a:lstStyle/>
        <a:p>
          <a:endParaRPr lang="en-US"/>
        </a:p>
      </dgm:t>
    </dgm:pt>
    <dgm:pt modelId="{98A2341B-69C7-4F8D-8897-C95F50FC5511}" type="sibTrans" cxnId="{38380C3D-6792-4D53-A20C-DDDF0BBBC770}">
      <dgm:prSet/>
      <dgm:spPr/>
      <dgm:t>
        <a:bodyPr/>
        <a:lstStyle/>
        <a:p>
          <a:endParaRPr lang="en-US"/>
        </a:p>
      </dgm:t>
    </dgm:pt>
    <dgm:pt modelId="{BFD60CD6-2321-4EDF-B0A9-4A46CC682B50}">
      <dgm:prSet/>
      <dgm:spPr/>
      <dgm:t>
        <a:bodyPr/>
        <a:lstStyle/>
        <a:p>
          <a:r>
            <a:rPr lang="en-US" dirty="0" err="1"/>
            <a:t>Kioskansvar</a:t>
          </a:r>
          <a:r>
            <a:rPr lang="en-US" dirty="0"/>
            <a:t> match mot Villa </a:t>
          </a:r>
          <a:r>
            <a:rPr lang="en-US" dirty="0" err="1"/>
            <a:t>Lidköping</a:t>
          </a:r>
          <a:r>
            <a:rPr lang="en-US" dirty="0"/>
            <a:t> 10 </a:t>
          </a:r>
          <a:r>
            <a:rPr lang="en-US" dirty="0" err="1"/>
            <a:t>januari</a:t>
          </a:r>
          <a:r>
            <a:rPr lang="en-US" dirty="0"/>
            <a:t>, det </a:t>
          </a:r>
          <a:r>
            <a:rPr lang="en-US" dirty="0" err="1"/>
            <a:t>kommer</a:t>
          </a:r>
          <a:r>
            <a:rPr lang="en-US" dirty="0"/>
            <a:t> </a:t>
          </a:r>
          <a:r>
            <a:rPr lang="en-US" dirty="0" err="1"/>
            <a:t>att</a:t>
          </a:r>
          <a:r>
            <a:rPr lang="en-US" dirty="0"/>
            <a:t> </a:t>
          </a:r>
          <a:r>
            <a:rPr lang="en-US" dirty="0" err="1"/>
            <a:t>behövas</a:t>
          </a:r>
          <a:r>
            <a:rPr lang="en-US" dirty="0"/>
            <a:t> 10 </a:t>
          </a:r>
          <a:r>
            <a:rPr lang="en-US" dirty="0" err="1"/>
            <a:t>personer</a:t>
          </a:r>
          <a:endParaRPr lang="en-US" dirty="0"/>
        </a:p>
      </dgm:t>
    </dgm:pt>
    <dgm:pt modelId="{83FDF718-03BA-4C3F-898B-BA7999D7F890}" type="parTrans" cxnId="{00D22213-B2A7-4E54-97BC-5195A96BBD70}">
      <dgm:prSet/>
      <dgm:spPr/>
      <dgm:t>
        <a:bodyPr/>
        <a:lstStyle/>
        <a:p>
          <a:endParaRPr lang="en-US"/>
        </a:p>
      </dgm:t>
    </dgm:pt>
    <dgm:pt modelId="{EDA39914-A34B-4635-A2CB-24084099E550}" type="sibTrans" cxnId="{00D22213-B2A7-4E54-97BC-5195A96BBD70}">
      <dgm:prSet/>
      <dgm:spPr/>
      <dgm:t>
        <a:bodyPr/>
        <a:lstStyle/>
        <a:p>
          <a:endParaRPr lang="en-US"/>
        </a:p>
      </dgm:t>
    </dgm:pt>
    <dgm:pt modelId="{78D1FA99-D88C-4006-8F80-49A30566784D}">
      <dgm:prSet/>
      <dgm:spPr/>
      <dgm:t>
        <a:bodyPr/>
        <a:lstStyle/>
        <a:p>
          <a:r>
            <a:rPr lang="en-US" dirty="0" err="1"/>
            <a:t>Poolspel</a:t>
          </a:r>
          <a:r>
            <a:rPr lang="en-US" dirty="0"/>
            <a:t> </a:t>
          </a:r>
          <a:r>
            <a:rPr lang="en-US" dirty="0" err="1"/>
            <a:t>hemma</a:t>
          </a:r>
          <a:r>
            <a:rPr lang="en-US" dirty="0"/>
            <a:t> 23 </a:t>
          </a:r>
          <a:r>
            <a:rPr lang="en-US" dirty="0" err="1"/>
            <a:t>november</a:t>
          </a:r>
          <a:r>
            <a:rPr lang="en-US" dirty="0"/>
            <a:t> (kiosk, </a:t>
          </a:r>
          <a:r>
            <a:rPr lang="en-US" dirty="0" err="1"/>
            <a:t>sekretariat</a:t>
          </a:r>
          <a:r>
            <a:rPr lang="en-US" dirty="0"/>
            <a:t>, </a:t>
          </a:r>
          <a:r>
            <a:rPr lang="en-US" dirty="0" err="1"/>
            <a:t>sarger</a:t>
          </a:r>
          <a:r>
            <a:rPr lang="en-US" dirty="0"/>
            <a:t>) Schema </a:t>
          </a:r>
          <a:r>
            <a:rPr lang="en-US" dirty="0" err="1"/>
            <a:t>kommer</a:t>
          </a:r>
          <a:r>
            <a:rPr lang="en-US" dirty="0"/>
            <a:t> </a:t>
          </a:r>
          <a:r>
            <a:rPr lang="en-US" dirty="0" err="1"/>
            <a:t>när</a:t>
          </a:r>
          <a:r>
            <a:rPr lang="en-US" dirty="0"/>
            <a:t> vi ser </a:t>
          </a:r>
          <a:r>
            <a:rPr lang="en-US" dirty="0" err="1"/>
            <a:t>hur</a:t>
          </a:r>
          <a:r>
            <a:rPr lang="en-US" dirty="0"/>
            <a:t> manga vi </a:t>
          </a:r>
          <a:r>
            <a:rPr lang="en-US" dirty="0" err="1"/>
            <a:t>blir</a:t>
          </a:r>
          <a:r>
            <a:rPr lang="en-US" dirty="0"/>
            <a:t> </a:t>
          </a:r>
          <a:r>
            <a:rPr lang="en-US" dirty="0" err="1"/>
            <a:t>i</a:t>
          </a:r>
          <a:r>
            <a:rPr lang="en-US" dirty="0"/>
            <a:t> </a:t>
          </a:r>
          <a:r>
            <a:rPr lang="en-US" dirty="0" err="1"/>
            <a:t>vårt</a:t>
          </a:r>
          <a:r>
            <a:rPr lang="en-US" dirty="0"/>
            <a:t> lag</a:t>
          </a:r>
        </a:p>
      </dgm:t>
    </dgm:pt>
    <dgm:pt modelId="{ECD53EBC-3A48-4CFE-AF1B-274F481F548B}" type="parTrans" cxnId="{E82804C6-C691-4C03-991E-7ACD4B94C01F}">
      <dgm:prSet/>
      <dgm:spPr/>
      <dgm:t>
        <a:bodyPr/>
        <a:lstStyle/>
        <a:p>
          <a:endParaRPr lang="en-US"/>
        </a:p>
      </dgm:t>
    </dgm:pt>
    <dgm:pt modelId="{73D09E15-DFB4-462D-AAE6-8D8B672B73B1}" type="sibTrans" cxnId="{E82804C6-C691-4C03-991E-7ACD4B94C01F}">
      <dgm:prSet/>
      <dgm:spPr/>
      <dgm:t>
        <a:bodyPr/>
        <a:lstStyle/>
        <a:p>
          <a:endParaRPr lang="en-US"/>
        </a:p>
      </dgm:t>
    </dgm:pt>
    <dgm:pt modelId="{1EDF21E1-A4F6-4F32-8B8B-6B56EE7BC17B}">
      <dgm:prSet/>
      <dgm:spPr/>
      <dgm:t>
        <a:bodyPr/>
        <a:lstStyle/>
        <a:p>
          <a:r>
            <a:rPr lang="en-US" dirty="0" err="1"/>
            <a:t>Maskotar</a:t>
          </a:r>
          <a:r>
            <a:rPr lang="en-US" dirty="0"/>
            <a:t> matcher:</a:t>
          </a:r>
        </a:p>
      </dgm:t>
    </dgm:pt>
    <dgm:pt modelId="{A533231F-1FC0-4CF2-97C8-0C44022996E8}" type="parTrans" cxnId="{17981F2E-FD88-4D52-8B1C-2085CC29B07C}">
      <dgm:prSet/>
      <dgm:spPr/>
      <dgm:t>
        <a:bodyPr/>
        <a:lstStyle/>
        <a:p>
          <a:endParaRPr lang="en-US"/>
        </a:p>
      </dgm:t>
    </dgm:pt>
    <dgm:pt modelId="{CD01ECBB-75BE-46BF-83E9-D402C797E41D}" type="sibTrans" cxnId="{17981F2E-FD88-4D52-8B1C-2085CC29B07C}">
      <dgm:prSet/>
      <dgm:spPr/>
      <dgm:t>
        <a:bodyPr/>
        <a:lstStyle/>
        <a:p>
          <a:endParaRPr lang="en-US"/>
        </a:p>
      </dgm:t>
    </dgm:pt>
    <dgm:pt modelId="{A5BE1E62-EF3B-4064-B3CE-5A2108E1C03D}">
      <dgm:prSet/>
      <dgm:spPr/>
      <dgm:t>
        <a:bodyPr/>
        <a:lstStyle/>
        <a:p>
          <a:r>
            <a:rPr lang="en-US"/>
            <a:t>Herr 13/11, 28/12, 10/1, ev slutspelsmatch i feb</a:t>
          </a:r>
        </a:p>
      </dgm:t>
    </dgm:pt>
    <dgm:pt modelId="{5D3F331D-BC69-4CDE-8CC8-9E2EFFCDB004}" type="parTrans" cxnId="{387A4654-2B43-41C2-9CD7-F01D107170B5}">
      <dgm:prSet/>
      <dgm:spPr/>
      <dgm:t>
        <a:bodyPr/>
        <a:lstStyle/>
        <a:p>
          <a:endParaRPr lang="en-US"/>
        </a:p>
      </dgm:t>
    </dgm:pt>
    <dgm:pt modelId="{2AE24EAE-3D9A-47DE-B8BD-E82B65085BE9}" type="sibTrans" cxnId="{387A4654-2B43-41C2-9CD7-F01D107170B5}">
      <dgm:prSet/>
      <dgm:spPr/>
      <dgm:t>
        <a:bodyPr/>
        <a:lstStyle/>
        <a:p>
          <a:endParaRPr lang="en-US"/>
        </a:p>
      </dgm:t>
    </dgm:pt>
    <dgm:pt modelId="{1CA04930-C533-413B-AC30-CB2A10C02B9E}">
      <dgm:prSet/>
      <dgm:spPr/>
      <dgm:t>
        <a:bodyPr/>
        <a:lstStyle/>
        <a:p>
          <a:r>
            <a:rPr lang="en-US"/>
            <a:t>Dam 22/11, 8 /1</a:t>
          </a:r>
        </a:p>
      </dgm:t>
    </dgm:pt>
    <dgm:pt modelId="{8CCC56EE-FE93-4B21-BE16-87704474913A}" type="parTrans" cxnId="{43F6BA55-1325-433A-ACB2-B0CF7508F61B}">
      <dgm:prSet/>
      <dgm:spPr/>
      <dgm:t>
        <a:bodyPr/>
        <a:lstStyle/>
        <a:p>
          <a:endParaRPr lang="en-US"/>
        </a:p>
      </dgm:t>
    </dgm:pt>
    <dgm:pt modelId="{DC4E250B-85CB-474C-817B-DA4987CE34DA}" type="sibTrans" cxnId="{43F6BA55-1325-433A-ACB2-B0CF7508F61B}">
      <dgm:prSet/>
      <dgm:spPr/>
      <dgm:t>
        <a:bodyPr/>
        <a:lstStyle/>
        <a:p>
          <a:endParaRPr lang="en-US"/>
        </a:p>
      </dgm:t>
    </dgm:pt>
    <dgm:pt modelId="{4C3266B6-A223-4FC3-B98F-E594DC1D600A}" type="pres">
      <dgm:prSet presAssocID="{2BB9ED34-9A47-4A0C-A57B-257864D4CE4F}" presName="vert0" presStyleCnt="0">
        <dgm:presLayoutVars>
          <dgm:dir/>
          <dgm:animOne val="branch"/>
          <dgm:animLvl val="lvl"/>
        </dgm:presLayoutVars>
      </dgm:prSet>
      <dgm:spPr/>
    </dgm:pt>
    <dgm:pt modelId="{A30B0E91-FE0E-44D2-8476-581FEF9726E9}" type="pres">
      <dgm:prSet presAssocID="{B3BA7785-E744-4305-9BF1-31622A803C05}" presName="thickLine" presStyleLbl="alignNode1" presStyleIdx="0" presStyleCnt="7"/>
      <dgm:spPr/>
    </dgm:pt>
    <dgm:pt modelId="{6636DCFE-093F-4127-8D73-6D598385D072}" type="pres">
      <dgm:prSet presAssocID="{B3BA7785-E744-4305-9BF1-31622A803C05}" presName="horz1" presStyleCnt="0"/>
      <dgm:spPr/>
    </dgm:pt>
    <dgm:pt modelId="{3B5A7781-292C-4F04-91E6-401789C80042}" type="pres">
      <dgm:prSet presAssocID="{B3BA7785-E744-4305-9BF1-31622A803C05}" presName="tx1" presStyleLbl="revTx" presStyleIdx="0" presStyleCnt="7"/>
      <dgm:spPr/>
    </dgm:pt>
    <dgm:pt modelId="{A9260D4D-A0D8-40C7-BEF3-AEA9E719983B}" type="pres">
      <dgm:prSet presAssocID="{B3BA7785-E744-4305-9BF1-31622A803C05}" presName="vert1" presStyleCnt="0"/>
      <dgm:spPr/>
    </dgm:pt>
    <dgm:pt modelId="{582EAE47-6889-4D1A-AB48-C9C8CEF7458A}" type="pres">
      <dgm:prSet presAssocID="{34661CDD-F1F9-48ED-80C0-3E1A799FFD33}" presName="thickLine" presStyleLbl="alignNode1" presStyleIdx="1" presStyleCnt="7"/>
      <dgm:spPr/>
    </dgm:pt>
    <dgm:pt modelId="{5B5A8224-5D7A-402A-A93E-AFC860F6CB5D}" type="pres">
      <dgm:prSet presAssocID="{34661CDD-F1F9-48ED-80C0-3E1A799FFD33}" presName="horz1" presStyleCnt="0"/>
      <dgm:spPr/>
    </dgm:pt>
    <dgm:pt modelId="{52702775-854D-439F-AA63-EB2735EF143F}" type="pres">
      <dgm:prSet presAssocID="{34661CDD-F1F9-48ED-80C0-3E1A799FFD33}" presName="tx1" presStyleLbl="revTx" presStyleIdx="1" presStyleCnt="7"/>
      <dgm:spPr/>
    </dgm:pt>
    <dgm:pt modelId="{82F2A1F2-E3EB-493A-B354-40513459FEB5}" type="pres">
      <dgm:prSet presAssocID="{34661CDD-F1F9-48ED-80C0-3E1A799FFD33}" presName="vert1" presStyleCnt="0"/>
      <dgm:spPr/>
    </dgm:pt>
    <dgm:pt modelId="{45FA4F4A-299E-4D91-B168-E54557391E8E}" type="pres">
      <dgm:prSet presAssocID="{BFD60CD6-2321-4EDF-B0A9-4A46CC682B50}" presName="thickLine" presStyleLbl="alignNode1" presStyleIdx="2" presStyleCnt="7"/>
      <dgm:spPr/>
    </dgm:pt>
    <dgm:pt modelId="{37AFE11F-8C78-4B6D-81A5-2826F0EE0380}" type="pres">
      <dgm:prSet presAssocID="{BFD60CD6-2321-4EDF-B0A9-4A46CC682B50}" presName="horz1" presStyleCnt="0"/>
      <dgm:spPr/>
    </dgm:pt>
    <dgm:pt modelId="{4E594DB8-8B77-4CB5-A299-820714882207}" type="pres">
      <dgm:prSet presAssocID="{BFD60CD6-2321-4EDF-B0A9-4A46CC682B50}" presName="tx1" presStyleLbl="revTx" presStyleIdx="2" presStyleCnt="7"/>
      <dgm:spPr/>
    </dgm:pt>
    <dgm:pt modelId="{9EA7DC45-75F3-401D-B915-0FB3A9BAFBF7}" type="pres">
      <dgm:prSet presAssocID="{BFD60CD6-2321-4EDF-B0A9-4A46CC682B50}" presName="vert1" presStyleCnt="0"/>
      <dgm:spPr/>
    </dgm:pt>
    <dgm:pt modelId="{A0124389-EF0D-41C4-9B13-8FCA513E7A13}" type="pres">
      <dgm:prSet presAssocID="{78D1FA99-D88C-4006-8F80-49A30566784D}" presName="thickLine" presStyleLbl="alignNode1" presStyleIdx="3" presStyleCnt="7"/>
      <dgm:spPr/>
    </dgm:pt>
    <dgm:pt modelId="{817C174F-832E-4B4C-859D-86D9220AD86D}" type="pres">
      <dgm:prSet presAssocID="{78D1FA99-D88C-4006-8F80-49A30566784D}" presName="horz1" presStyleCnt="0"/>
      <dgm:spPr/>
    </dgm:pt>
    <dgm:pt modelId="{01B55E3A-0430-4137-8037-D0AE09244582}" type="pres">
      <dgm:prSet presAssocID="{78D1FA99-D88C-4006-8F80-49A30566784D}" presName="tx1" presStyleLbl="revTx" presStyleIdx="3" presStyleCnt="7"/>
      <dgm:spPr/>
    </dgm:pt>
    <dgm:pt modelId="{6060EC16-C9D4-40DD-8FDA-B376FEB89EA8}" type="pres">
      <dgm:prSet presAssocID="{78D1FA99-D88C-4006-8F80-49A30566784D}" presName="vert1" presStyleCnt="0"/>
      <dgm:spPr/>
    </dgm:pt>
    <dgm:pt modelId="{C104750A-C215-4353-B134-44B20162F23F}" type="pres">
      <dgm:prSet presAssocID="{1EDF21E1-A4F6-4F32-8B8B-6B56EE7BC17B}" presName="thickLine" presStyleLbl="alignNode1" presStyleIdx="4" presStyleCnt="7"/>
      <dgm:spPr/>
    </dgm:pt>
    <dgm:pt modelId="{6F269207-E7F9-48AB-A8FC-8A68D6C68BF9}" type="pres">
      <dgm:prSet presAssocID="{1EDF21E1-A4F6-4F32-8B8B-6B56EE7BC17B}" presName="horz1" presStyleCnt="0"/>
      <dgm:spPr/>
    </dgm:pt>
    <dgm:pt modelId="{1ACD1629-BDB0-44E5-99D3-63ADE8C78114}" type="pres">
      <dgm:prSet presAssocID="{1EDF21E1-A4F6-4F32-8B8B-6B56EE7BC17B}" presName="tx1" presStyleLbl="revTx" presStyleIdx="4" presStyleCnt="7"/>
      <dgm:spPr/>
    </dgm:pt>
    <dgm:pt modelId="{BFC94BB1-754F-4DBB-8990-152D40011DF4}" type="pres">
      <dgm:prSet presAssocID="{1EDF21E1-A4F6-4F32-8B8B-6B56EE7BC17B}" presName="vert1" presStyleCnt="0"/>
      <dgm:spPr/>
    </dgm:pt>
    <dgm:pt modelId="{09773B4A-DD62-4BF8-AAC1-E03B1B0A2A5A}" type="pres">
      <dgm:prSet presAssocID="{A5BE1E62-EF3B-4064-B3CE-5A2108E1C03D}" presName="thickLine" presStyleLbl="alignNode1" presStyleIdx="5" presStyleCnt="7"/>
      <dgm:spPr/>
    </dgm:pt>
    <dgm:pt modelId="{0D39823C-0723-4973-9F60-ABCFFCAFBA62}" type="pres">
      <dgm:prSet presAssocID="{A5BE1E62-EF3B-4064-B3CE-5A2108E1C03D}" presName="horz1" presStyleCnt="0"/>
      <dgm:spPr/>
    </dgm:pt>
    <dgm:pt modelId="{A458A856-8C04-4941-8615-0446A5B644E3}" type="pres">
      <dgm:prSet presAssocID="{A5BE1E62-EF3B-4064-B3CE-5A2108E1C03D}" presName="tx1" presStyleLbl="revTx" presStyleIdx="5" presStyleCnt="7"/>
      <dgm:spPr/>
    </dgm:pt>
    <dgm:pt modelId="{9E133900-A7D9-4743-8D26-B69C21063AD7}" type="pres">
      <dgm:prSet presAssocID="{A5BE1E62-EF3B-4064-B3CE-5A2108E1C03D}" presName="vert1" presStyleCnt="0"/>
      <dgm:spPr/>
    </dgm:pt>
    <dgm:pt modelId="{58763975-F179-4856-862F-6AF73BAC8A0B}" type="pres">
      <dgm:prSet presAssocID="{1CA04930-C533-413B-AC30-CB2A10C02B9E}" presName="thickLine" presStyleLbl="alignNode1" presStyleIdx="6" presStyleCnt="7"/>
      <dgm:spPr/>
    </dgm:pt>
    <dgm:pt modelId="{0A9798EE-5DD0-4853-8302-951D4AF10934}" type="pres">
      <dgm:prSet presAssocID="{1CA04930-C533-413B-AC30-CB2A10C02B9E}" presName="horz1" presStyleCnt="0"/>
      <dgm:spPr/>
    </dgm:pt>
    <dgm:pt modelId="{30B78E53-6501-4650-86E5-194DDE8439E5}" type="pres">
      <dgm:prSet presAssocID="{1CA04930-C533-413B-AC30-CB2A10C02B9E}" presName="tx1" presStyleLbl="revTx" presStyleIdx="6" presStyleCnt="7"/>
      <dgm:spPr/>
    </dgm:pt>
    <dgm:pt modelId="{3B4C8D5C-1D6B-4827-BB72-B81662329DB5}" type="pres">
      <dgm:prSet presAssocID="{1CA04930-C533-413B-AC30-CB2A10C02B9E}" presName="vert1" presStyleCnt="0"/>
      <dgm:spPr/>
    </dgm:pt>
  </dgm:ptLst>
  <dgm:cxnLst>
    <dgm:cxn modelId="{75DB5C02-0B60-4CE7-8CB3-128965A699FE}" type="presOf" srcId="{1CA04930-C533-413B-AC30-CB2A10C02B9E}" destId="{30B78E53-6501-4650-86E5-194DDE8439E5}" srcOrd="0" destOrd="0" presId="urn:microsoft.com/office/officeart/2008/layout/LinedList"/>
    <dgm:cxn modelId="{00D22213-B2A7-4E54-97BC-5195A96BBD70}" srcId="{2BB9ED34-9A47-4A0C-A57B-257864D4CE4F}" destId="{BFD60CD6-2321-4EDF-B0A9-4A46CC682B50}" srcOrd="2" destOrd="0" parTransId="{83FDF718-03BA-4C3F-898B-BA7999D7F890}" sibTransId="{EDA39914-A34B-4635-A2CB-24084099E550}"/>
    <dgm:cxn modelId="{CFCE0316-D15E-491A-988B-B5D52C9EB3DC}" type="presOf" srcId="{1EDF21E1-A4F6-4F32-8B8B-6B56EE7BC17B}" destId="{1ACD1629-BDB0-44E5-99D3-63ADE8C78114}" srcOrd="0" destOrd="0" presId="urn:microsoft.com/office/officeart/2008/layout/LinedList"/>
    <dgm:cxn modelId="{17981F2E-FD88-4D52-8B1C-2085CC29B07C}" srcId="{2BB9ED34-9A47-4A0C-A57B-257864D4CE4F}" destId="{1EDF21E1-A4F6-4F32-8B8B-6B56EE7BC17B}" srcOrd="4" destOrd="0" parTransId="{A533231F-1FC0-4CF2-97C8-0C44022996E8}" sibTransId="{CD01ECBB-75BE-46BF-83E9-D402C797E41D}"/>
    <dgm:cxn modelId="{38380C3D-6792-4D53-A20C-DDDF0BBBC770}" srcId="{2BB9ED34-9A47-4A0C-A57B-257864D4CE4F}" destId="{34661CDD-F1F9-48ED-80C0-3E1A799FFD33}" srcOrd="1" destOrd="0" parTransId="{01A9DF88-F2F7-4BEA-A552-07BA7037177F}" sibTransId="{98A2341B-69C7-4F8D-8897-C95F50FC5511}"/>
    <dgm:cxn modelId="{B573C060-2838-469F-A1EA-2B9A56B578A2}" type="presOf" srcId="{B3BA7785-E744-4305-9BF1-31622A803C05}" destId="{3B5A7781-292C-4F04-91E6-401789C80042}" srcOrd="0" destOrd="0" presId="urn:microsoft.com/office/officeart/2008/layout/LinedList"/>
    <dgm:cxn modelId="{387A4654-2B43-41C2-9CD7-F01D107170B5}" srcId="{2BB9ED34-9A47-4A0C-A57B-257864D4CE4F}" destId="{A5BE1E62-EF3B-4064-B3CE-5A2108E1C03D}" srcOrd="5" destOrd="0" parTransId="{5D3F331D-BC69-4CDE-8CC8-9E2EFFCDB004}" sibTransId="{2AE24EAE-3D9A-47DE-B8BD-E82B65085BE9}"/>
    <dgm:cxn modelId="{43F6BA55-1325-433A-ACB2-B0CF7508F61B}" srcId="{2BB9ED34-9A47-4A0C-A57B-257864D4CE4F}" destId="{1CA04930-C533-413B-AC30-CB2A10C02B9E}" srcOrd="6" destOrd="0" parTransId="{8CCC56EE-FE93-4B21-BE16-87704474913A}" sibTransId="{DC4E250B-85CB-474C-817B-DA4987CE34DA}"/>
    <dgm:cxn modelId="{5BCF359C-83C8-4637-A0FF-38E9EAF41450}" type="presOf" srcId="{34661CDD-F1F9-48ED-80C0-3E1A799FFD33}" destId="{52702775-854D-439F-AA63-EB2735EF143F}" srcOrd="0" destOrd="0" presId="urn:microsoft.com/office/officeart/2008/layout/LinedList"/>
    <dgm:cxn modelId="{A8D506A6-F55C-405D-BAE7-CAEBA239CCBA}" type="presOf" srcId="{2BB9ED34-9A47-4A0C-A57B-257864D4CE4F}" destId="{4C3266B6-A223-4FC3-B98F-E594DC1D600A}" srcOrd="0" destOrd="0" presId="urn:microsoft.com/office/officeart/2008/layout/LinedList"/>
    <dgm:cxn modelId="{E82804C6-C691-4C03-991E-7ACD4B94C01F}" srcId="{2BB9ED34-9A47-4A0C-A57B-257864D4CE4F}" destId="{78D1FA99-D88C-4006-8F80-49A30566784D}" srcOrd="3" destOrd="0" parTransId="{ECD53EBC-3A48-4CFE-AF1B-274F481F548B}" sibTransId="{73D09E15-DFB4-462D-AAE6-8D8B672B73B1}"/>
    <dgm:cxn modelId="{D1298AC6-DAE1-4F66-BD84-BE9E11A0BE5A}" type="presOf" srcId="{BFD60CD6-2321-4EDF-B0A9-4A46CC682B50}" destId="{4E594DB8-8B77-4CB5-A299-820714882207}" srcOrd="0" destOrd="0" presId="urn:microsoft.com/office/officeart/2008/layout/LinedList"/>
    <dgm:cxn modelId="{CADFA5D1-A6A8-4044-B1A5-3F4BD6844C73}" srcId="{2BB9ED34-9A47-4A0C-A57B-257864D4CE4F}" destId="{B3BA7785-E744-4305-9BF1-31622A803C05}" srcOrd="0" destOrd="0" parTransId="{0CE26CC8-1845-4E75-8B13-1F29A8B3C49B}" sibTransId="{7E269F36-ED32-4D87-866A-89895575BB67}"/>
    <dgm:cxn modelId="{CF9B44D5-CE0B-450B-9617-A412088670E7}" type="presOf" srcId="{78D1FA99-D88C-4006-8F80-49A30566784D}" destId="{01B55E3A-0430-4137-8037-D0AE09244582}" srcOrd="0" destOrd="0" presId="urn:microsoft.com/office/officeart/2008/layout/LinedList"/>
    <dgm:cxn modelId="{7A4D2BF2-606E-4617-87C8-AA54FEB1EB9B}" type="presOf" srcId="{A5BE1E62-EF3B-4064-B3CE-5A2108E1C03D}" destId="{A458A856-8C04-4941-8615-0446A5B644E3}" srcOrd="0" destOrd="0" presId="urn:microsoft.com/office/officeart/2008/layout/LinedList"/>
    <dgm:cxn modelId="{B08A0CF3-F7C1-4C33-8206-3C8F372902A3}" type="presParOf" srcId="{4C3266B6-A223-4FC3-B98F-E594DC1D600A}" destId="{A30B0E91-FE0E-44D2-8476-581FEF9726E9}" srcOrd="0" destOrd="0" presId="urn:microsoft.com/office/officeart/2008/layout/LinedList"/>
    <dgm:cxn modelId="{D74B9728-BD8C-406C-9140-D3A6F2349FDC}" type="presParOf" srcId="{4C3266B6-A223-4FC3-B98F-E594DC1D600A}" destId="{6636DCFE-093F-4127-8D73-6D598385D072}" srcOrd="1" destOrd="0" presId="urn:microsoft.com/office/officeart/2008/layout/LinedList"/>
    <dgm:cxn modelId="{0D15655C-828A-4C67-857F-2478C59FD88B}" type="presParOf" srcId="{6636DCFE-093F-4127-8D73-6D598385D072}" destId="{3B5A7781-292C-4F04-91E6-401789C80042}" srcOrd="0" destOrd="0" presId="urn:microsoft.com/office/officeart/2008/layout/LinedList"/>
    <dgm:cxn modelId="{8C422EAD-4A8C-4B7A-AA4D-8BBE83AE9CCC}" type="presParOf" srcId="{6636DCFE-093F-4127-8D73-6D598385D072}" destId="{A9260D4D-A0D8-40C7-BEF3-AEA9E719983B}" srcOrd="1" destOrd="0" presId="urn:microsoft.com/office/officeart/2008/layout/LinedList"/>
    <dgm:cxn modelId="{DC0FBAA5-5D9C-4A39-8C85-1E01AD9B7912}" type="presParOf" srcId="{4C3266B6-A223-4FC3-B98F-E594DC1D600A}" destId="{582EAE47-6889-4D1A-AB48-C9C8CEF7458A}" srcOrd="2" destOrd="0" presId="urn:microsoft.com/office/officeart/2008/layout/LinedList"/>
    <dgm:cxn modelId="{141E07FF-30BB-4E44-A512-94CDC37A5C51}" type="presParOf" srcId="{4C3266B6-A223-4FC3-B98F-E594DC1D600A}" destId="{5B5A8224-5D7A-402A-A93E-AFC860F6CB5D}" srcOrd="3" destOrd="0" presId="urn:microsoft.com/office/officeart/2008/layout/LinedList"/>
    <dgm:cxn modelId="{561AE435-5B12-42BA-B47B-0510430F6B52}" type="presParOf" srcId="{5B5A8224-5D7A-402A-A93E-AFC860F6CB5D}" destId="{52702775-854D-439F-AA63-EB2735EF143F}" srcOrd="0" destOrd="0" presId="urn:microsoft.com/office/officeart/2008/layout/LinedList"/>
    <dgm:cxn modelId="{914CB1D8-5EDD-48DE-A22F-78EE9051C2B1}" type="presParOf" srcId="{5B5A8224-5D7A-402A-A93E-AFC860F6CB5D}" destId="{82F2A1F2-E3EB-493A-B354-40513459FEB5}" srcOrd="1" destOrd="0" presId="urn:microsoft.com/office/officeart/2008/layout/LinedList"/>
    <dgm:cxn modelId="{5DFB9DFC-9787-434D-B764-1A756DA29D6D}" type="presParOf" srcId="{4C3266B6-A223-4FC3-B98F-E594DC1D600A}" destId="{45FA4F4A-299E-4D91-B168-E54557391E8E}" srcOrd="4" destOrd="0" presId="urn:microsoft.com/office/officeart/2008/layout/LinedList"/>
    <dgm:cxn modelId="{FB501276-3C39-4926-9619-DDA8B3B7CBBF}" type="presParOf" srcId="{4C3266B6-A223-4FC3-B98F-E594DC1D600A}" destId="{37AFE11F-8C78-4B6D-81A5-2826F0EE0380}" srcOrd="5" destOrd="0" presId="urn:microsoft.com/office/officeart/2008/layout/LinedList"/>
    <dgm:cxn modelId="{85FB0B37-9183-486F-AAE5-379C30E6055A}" type="presParOf" srcId="{37AFE11F-8C78-4B6D-81A5-2826F0EE0380}" destId="{4E594DB8-8B77-4CB5-A299-820714882207}" srcOrd="0" destOrd="0" presId="urn:microsoft.com/office/officeart/2008/layout/LinedList"/>
    <dgm:cxn modelId="{919A9CF0-0E7C-45CD-952C-C279BE6C3B23}" type="presParOf" srcId="{37AFE11F-8C78-4B6D-81A5-2826F0EE0380}" destId="{9EA7DC45-75F3-401D-B915-0FB3A9BAFBF7}" srcOrd="1" destOrd="0" presId="urn:microsoft.com/office/officeart/2008/layout/LinedList"/>
    <dgm:cxn modelId="{F9D95B0C-096F-49B4-AE1B-93E06E64ED2F}" type="presParOf" srcId="{4C3266B6-A223-4FC3-B98F-E594DC1D600A}" destId="{A0124389-EF0D-41C4-9B13-8FCA513E7A13}" srcOrd="6" destOrd="0" presId="urn:microsoft.com/office/officeart/2008/layout/LinedList"/>
    <dgm:cxn modelId="{852198EA-1DB4-44FD-B956-700C29DAB5B2}" type="presParOf" srcId="{4C3266B6-A223-4FC3-B98F-E594DC1D600A}" destId="{817C174F-832E-4B4C-859D-86D9220AD86D}" srcOrd="7" destOrd="0" presId="urn:microsoft.com/office/officeart/2008/layout/LinedList"/>
    <dgm:cxn modelId="{3E2E6990-F7D9-4DF8-A03A-0577FB7DD64B}" type="presParOf" srcId="{817C174F-832E-4B4C-859D-86D9220AD86D}" destId="{01B55E3A-0430-4137-8037-D0AE09244582}" srcOrd="0" destOrd="0" presId="urn:microsoft.com/office/officeart/2008/layout/LinedList"/>
    <dgm:cxn modelId="{4731C0E3-4F45-4364-A6BE-794BD4A2FE9F}" type="presParOf" srcId="{817C174F-832E-4B4C-859D-86D9220AD86D}" destId="{6060EC16-C9D4-40DD-8FDA-B376FEB89EA8}" srcOrd="1" destOrd="0" presId="urn:microsoft.com/office/officeart/2008/layout/LinedList"/>
    <dgm:cxn modelId="{6D6003B1-C047-480B-A8FE-03677C4C1413}" type="presParOf" srcId="{4C3266B6-A223-4FC3-B98F-E594DC1D600A}" destId="{C104750A-C215-4353-B134-44B20162F23F}" srcOrd="8" destOrd="0" presId="urn:microsoft.com/office/officeart/2008/layout/LinedList"/>
    <dgm:cxn modelId="{E0115792-0755-4C6B-ABFF-85E290035BCD}" type="presParOf" srcId="{4C3266B6-A223-4FC3-B98F-E594DC1D600A}" destId="{6F269207-E7F9-48AB-A8FC-8A68D6C68BF9}" srcOrd="9" destOrd="0" presId="urn:microsoft.com/office/officeart/2008/layout/LinedList"/>
    <dgm:cxn modelId="{3EE3E3F9-EDD6-4BA0-9545-692513127D0E}" type="presParOf" srcId="{6F269207-E7F9-48AB-A8FC-8A68D6C68BF9}" destId="{1ACD1629-BDB0-44E5-99D3-63ADE8C78114}" srcOrd="0" destOrd="0" presId="urn:microsoft.com/office/officeart/2008/layout/LinedList"/>
    <dgm:cxn modelId="{5A24E4C7-2C6E-4BEB-AB3E-1FA53FEA0285}" type="presParOf" srcId="{6F269207-E7F9-48AB-A8FC-8A68D6C68BF9}" destId="{BFC94BB1-754F-4DBB-8990-152D40011DF4}" srcOrd="1" destOrd="0" presId="urn:microsoft.com/office/officeart/2008/layout/LinedList"/>
    <dgm:cxn modelId="{1F685C67-5F58-463D-A249-A23931883B6C}" type="presParOf" srcId="{4C3266B6-A223-4FC3-B98F-E594DC1D600A}" destId="{09773B4A-DD62-4BF8-AAC1-E03B1B0A2A5A}" srcOrd="10" destOrd="0" presId="urn:microsoft.com/office/officeart/2008/layout/LinedList"/>
    <dgm:cxn modelId="{1F4693AD-9CCC-4B19-90EB-C66FE2F2E250}" type="presParOf" srcId="{4C3266B6-A223-4FC3-B98F-E594DC1D600A}" destId="{0D39823C-0723-4973-9F60-ABCFFCAFBA62}" srcOrd="11" destOrd="0" presId="urn:microsoft.com/office/officeart/2008/layout/LinedList"/>
    <dgm:cxn modelId="{4F74BD39-AF80-466B-94AB-48A5E5690B81}" type="presParOf" srcId="{0D39823C-0723-4973-9F60-ABCFFCAFBA62}" destId="{A458A856-8C04-4941-8615-0446A5B644E3}" srcOrd="0" destOrd="0" presId="urn:microsoft.com/office/officeart/2008/layout/LinedList"/>
    <dgm:cxn modelId="{469EAB09-B6B5-4D86-ABA9-074D04FE7417}" type="presParOf" srcId="{0D39823C-0723-4973-9F60-ABCFFCAFBA62}" destId="{9E133900-A7D9-4743-8D26-B69C21063AD7}" srcOrd="1" destOrd="0" presId="urn:microsoft.com/office/officeart/2008/layout/LinedList"/>
    <dgm:cxn modelId="{436324CA-845E-41EE-9B23-3E318E178488}" type="presParOf" srcId="{4C3266B6-A223-4FC3-B98F-E594DC1D600A}" destId="{58763975-F179-4856-862F-6AF73BAC8A0B}" srcOrd="12" destOrd="0" presId="urn:microsoft.com/office/officeart/2008/layout/LinedList"/>
    <dgm:cxn modelId="{062BCDCE-6608-41C7-90F6-8E61D9AEF290}" type="presParOf" srcId="{4C3266B6-A223-4FC3-B98F-E594DC1D600A}" destId="{0A9798EE-5DD0-4853-8302-951D4AF10934}" srcOrd="13" destOrd="0" presId="urn:microsoft.com/office/officeart/2008/layout/LinedList"/>
    <dgm:cxn modelId="{627638DC-5F35-4672-8F03-769AEB713C01}" type="presParOf" srcId="{0A9798EE-5DD0-4853-8302-951D4AF10934}" destId="{30B78E53-6501-4650-86E5-194DDE8439E5}" srcOrd="0" destOrd="0" presId="urn:microsoft.com/office/officeart/2008/layout/LinedList"/>
    <dgm:cxn modelId="{E29E632E-E6F7-4617-B77A-46A70833AA1B}" type="presParOf" srcId="{0A9798EE-5DD0-4853-8302-951D4AF10934}" destId="{3B4C8D5C-1D6B-4827-BB72-B81662329DB5}"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3B2C827-EF92-4F44-8F96-133BEACB2DA6}">
      <dsp:nvSpPr>
        <dsp:cNvPr id="0" name=""/>
        <dsp:cNvSpPr/>
      </dsp:nvSpPr>
      <dsp:spPr>
        <a:xfrm>
          <a:off x="0" y="2232"/>
          <a:ext cx="6496050" cy="0"/>
        </a:xfrm>
        <a:prstGeom prst="line">
          <a:avLst/>
        </a:prstGeom>
        <a:gradFill rotWithShape="0">
          <a:gsLst>
            <a:gs pos="0">
              <a:schemeClr val="dk2">
                <a:hueOff val="0"/>
                <a:satOff val="0"/>
                <a:lumOff val="0"/>
                <a:alphaOff val="0"/>
                <a:tint val="98000"/>
                <a:lumMod val="114000"/>
              </a:schemeClr>
            </a:gs>
            <a:gs pos="100000">
              <a:schemeClr val="dk2">
                <a:hueOff val="0"/>
                <a:satOff val="0"/>
                <a:lumOff val="0"/>
                <a:alphaOff val="0"/>
                <a:shade val="90000"/>
                <a:lumMod val="84000"/>
              </a:schemeClr>
            </a:gs>
          </a:gsLst>
          <a:lin ang="5400000" scaled="0"/>
        </a:gradFill>
        <a:ln w="9525" cap="rnd" cmpd="sng" algn="ctr">
          <a:solidFill>
            <a:schemeClr val="dk2">
              <a:hueOff val="0"/>
              <a:satOff val="0"/>
              <a:lumOff val="0"/>
              <a:alphaOff val="0"/>
            </a:schemeClr>
          </a:solidFill>
          <a:prstDash val="solid"/>
        </a:ln>
        <a:effectLst>
          <a:outerShdw blurRad="38100" dist="25400" dir="5400000" rotWithShape="0">
            <a:srgbClr val="000000">
              <a:alpha val="45000"/>
            </a:srgbClr>
          </a:outerShdw>
        </a:effectLst>
      </dsp:spPr>
      <dsp:style>
        <a:lnRef idx="1">
          <a:scrgbClr r="0" g="0" b="0"/>
        </a:lnRef>
        <a:fillRef idx="3">
          <a:scrgbClr r="0" g="0" b="0"/>
        </a:fillRef>
        <a:effectRef idx="2">
          <a:scrgbClr r="0" g="0" b="0"/>
        </a:effectRef>
        <a:fontRef idx="minor">
          <a:schemeClr val="lt1"/>
        </a:fontRef>
      </dsp:style>
    </dsp:sp>
    <dsp:sp modelId="{338CBE46-769B-4DE1-BAF8-43A3D453B3E2}">
      <dsp:nvSpPr>
        <dsp:cNvPr id="0" name=""/>
        <dsp:cNvSpPr/>
      </dsp:nvSpPr>
      <dsp:spPr>
        <a:xfrm>
          <a:off x="0" y="2232"/>
          <a:ext cx="6496050" cy="152251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4300" tIns="114300" rIns="114300" bIns="114300" numCol="1" spcCol="1270" anchor="t" anchorCtr="0">
          <a:noAutofit/>
        </a:bodyPr>
        <a:lstStyle/>
        <a:p>
          <a:pPr marL="0" lvl="0" indent="0" algn="l" defTabSz="1333500">
            <a:lnSpc>
              <a:spcPct val="90000"/>
            </a:lnSpc>
            <a:spcBef>
              <a:spcPct val="0"/>
            </a:spcBef>
            <a:spcAft>
              <a:spcPct val="35000"/>
            </a:spcAft>
            <a:buNone/>
          </a:pPr>
          <a:r>
            <a:rPr lang="en-US" sz="3000" kern="1200"/>
            <a:t>Att tjejerna deltar med fullt fokus vid varje träningsmoment</a:t>
          </a:r>
        </a:p>
      </dsp:txBody>
      <dsp:txXfrm>
        <a:off x="0" y="2232"/>
        <a:ext cx="6496050" cy="1522511"/>
      </dsp:txXfrm>
    </dsp:sp>
    <dsp:sp modelId="{59E0BBD2-95B9-4250-B5DC-34C4750C76CF}">
      <dsp:nvSpPr>
        <dsp:cNvPr id="0" name=""/>
        <dsp:cNvSpPr/>
      </dsp:nvSpPr>
      <dsp:spPr>
        <a:xfrm>
          <a:off x="0" y="1524744"/>
          <a:ext cx="6496050" cy="0"/>
        </a:xfrm>
        <a:prstGeom prst="line">
          <a:avLst/>
        </a:prstGeom>
        <a:gradFill rotWithShape="0">
          <a:gsLst>
            <a:gs pos="0">
              <a:schemeClr val="dk2">
                <a:hueOff val="0"/>
                <a:satOff val="0"/>
                <a:lumOff val="0"/>
                <a:alphaOff val="0"/>
                <a:tint val="98000"/>
                <a:lumMod val="114000"/>
              </a:schemeClr>
            </a:gs>
            <a:gs pos="100000">
              <a:schemeClr val="dk2">
                <a:hueOff val="0"/>
                <a:satOff val="0"/>
                <a:lumOff val="0"/>
                <a:alphaOff val="0"/>
                <a:shade val="90000"/>
                <a:lumMod val="84000"/>
              </a:schemeClr>
            </a:gs>
          </a:gsLst>
          <a:lin ang="5400000" scaled="0"/>
        </a:gradFill>
        <a:ln w="9525" cap="rnd" cmpd="sng" algn="ctr">
          <a:solidFill>
            <a:schemeClr val="dk2">
              <a:hueOff val="0"/>
              <a:satOff val="0"/>
              <a:lumOff val="0"/>
              <a:alphaOff val="0"/>
            </a:schemeClr>
          </a:solidFill>
          <a:prstDash val="solid"/>
        </a:ln>
        <a:effectLst>
          <a:outerShdw blurRad="38100" dist="25400" dir="5400000" rotWithShape="0">
            <a:srgbClr val="000000">
              <a:alpha val="45000"/>
            </a:srgbClr>
          </a:outerShdw>
        </a:effectLst>
      </dsp:spPr>
      <dsp:style>
        <a:lnRef idx="1">
          <a:scrgbClr r="0" g="0" b="0"/>
        </a:lnRef>
        <a:fillRef idx="3">
          <a:scrgbClr r="0" g="0" b="0"/>
        </a:fillRef>
        <a:effectRef idx="2">
          <a:scrgbClr r="0" g="0" b="0"/>
        </a:effectRef>
        <a:fontRef idx="minor">
          <a:schemeClr val="lt1"/>
        </a:fontRef>
      </dsp:style>
    </dsp:sp>
    <dsp:sp modelId="{34344A25-EC93-4A04-9706-7C2963E248A3}">
      <dsp:nvSpPr>
        <dsp:cNvPr id="0" name=""/>
        <dsp:cNvSpPr/>
      </dsp:nvSpPr>
      <dsp:spPr>
        <a:xfrm>
          <a:off x="0" y="1524744"/>
          <a:ext cx="6496050" cy="152251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4300" tIns="114300" rIns="114300" bIns="114300" numCol="1" spcCol="1270" anchor="t" anchorCtr="0">
          <a:noAutofit/>
        </a:bodyPr>
        <a:lstStyle/>
        <a:p>
          <a:pPr marL="0" lvl="0" indent="0" algn="l" defTabSz="1333500">
            <a:lnSpc>
              <a:spcPct val="90000"/>
            </a:lnSpc>
            <a:spcBef>
              <a:spcPct val="0"/>
            </a:spcBef>
            <a:spcAft>
              <a:spcPct val="35000"/>
            </a:spcAft>
            <a:buNone/>
          </a:pPr>
          <a:r>
            <a:rPr lang="en-US" sz="3000" kern="1200"/>
            <a:t>Att tjejerna vill spela bandy. Lära sig att starta spelet med fart</a:t>
          </a:r>
        </a:p>
      </dsp:txBody>
      <dsp:txXfrm>
        <a:off x="0" y="1524744"/>
        <a:ext cx="6496050" cy="1522511"/>
      </dsp:txXfrm>
    </dsp:sp>
    <dsp:sp modelId="{06D9B67D-B29D-49D5-9775-092ADF9F7B2C}">
      <dsp:nvSpPr>
        <dsp:cNvPr id="0" name=""/>
        <dsp:cNvSpPr/>
      </dsp:nvSpPr>
      <dsp:spPr>
        <a:xfrm>
          <a:off x="0" y="3047255"/>
          <a:ext cx="6496050" cy="0"/>
        </a:xfrm>
        <a:prstGeom prst="line">
          <a:avLst/>
        </a:prstGeom>
        <a:gradFill rotWithShape="0">
          <a:gsLst>
            <a:gs pos="0">
              <a:schemeClr val="dk2">
                <a:hueOff val="0"/>
                <a:satOff val="0"/>
                <a:lumOff val="0"/>
                <a:alphaOff val="0"/>
                <a:tint val="98000"/>
                <a:lumMod val="114000"/>
              </a:schemeClr>
            </a:gs>
            <a:gs pos="100000">
              <a:schemeClr val="dk2">
                <a:hueOff val="0"/>
                <a:satOff val="0"/>
                <a:lumOff val="0"/>
                <a:alphaOff val="0"/>
                <a:shade val="90000"/>
                <a:lumMod val="84000"/>
              </a:schemeClr>
            </a:gs>
          </a:gsLst>
          <a:lin ang="5400000" scaled="0"/>
        </a:gradFill>
        <a:ln w="9525" cap="rnd" cmpd="sng" algn="ctr">
          <a:solidFill>
            <a:schemeClr val="dk2">
              <a:hueOff val="0"/>
              <a:satOff val="0"/>
              <a:lumOff val="0"/>
              <a:alphaOff val="0"/>
            </a:schemeClr>
          </a:solidFill>
          <a:prstDash val="solid"/>
        </a:ln>
        <a:effectLst>
          <a:outerShdw blurRad="38100" dist="25400" dir="5400000" rotWithShape="0">
            <a:srgbClr val="000000">
              <a:alpha val="45000"/>
            </a:srgbClr>
          </a:outerShdw>
        </a:effectLst>
      </dsp:spPr>
      <dsp:style>
        <a:lnRef idx="1">
          <a:scrgbClr r="0" g="0" b="0"/>
        </a:lnRef>
        <a:fillRef idx="3">
          <a:scrgbClr r="0" g="0" b="0"/>
        </a:fillRef>
        <a:effectRef idx="2">
          <a:scrgbClr r="0" g="0" b="0"/>
        </a:effectRef>
        <a:fontRef idx="minor">
          <a:schemeClr val="lt1"/>
        </a:fontRef>
      </dsp:style>
    </dsp:sp>
    <dsp:sp modelId="{462C655C-E9EC-4CB9-BBF0-A519565CDAB7}">
      <dsp:nvSpPr>
        <dsp:cNvPr id="0" name=""/>
        <dsp:cNvSpPr/>
      </dsp:nvSpPr>
      <dsp:spPr>
        <a:xfrm>
          <a:off x="0" y="3047255"/>
          <a:ext cx="6496050" cy="152251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4300" tIns="114300" rIns="114300" bIns="114300" numCol="1" spcCol="1270" anchor="t" anchorCtr="0">
          <a:noAutofit/>
        </a:bodyPr>
        <a:lstStyle/>
        <a:p>
          <a:pPr marL="0" lvl="0" indent="0" algn="l" defTabSz="1333500">
            <a:lnSpc>
              <a:spcPct val="90000"/>
            </a:lnSpc>
            <a:spcBef>
              <a:spcPct val="0"/>
            </a:spcBef>
            <a:spcAft>
              <a:spcPct val="35000"/>
            </a:spcAft>
            <a:buNone/>
          </a:pPr>
          <a:r>
            <a:rPr lang="en-US" sz="3000" kern="1200"/>
            <a:t>Ha en teambuilding uppgift om hur gruppen ska fungera, hur vi ska vara mot varandra</a:t>
          </a:r>
        </a:p>
      </dsp:txBody>
      <dsp:txXfrm>
        <a:off x="0" y="3047255"/>
        <a:ext cx="6496050" cy="1522511"/>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ADC5719-0DDB-4D62-B3F2-BDB1298CD726}">
      <dsp:nvSpPr>
        <dsp:cNvPr id="0" name=""/>
        <dsp:cNvSpPr/>
      </dsp:nvSpPr>
      <dsp:spPr>
        <a:xfrm>
          <a:off x="0" y="0"/>
          <a:ext cx="6496050" cy="0"/>
        </a:xfrm>
        <a:prstGeom prst="line">
          <a:avLst/>
        </a:prstGeom>
        <a:gradFill rotWithShape="0">
          <a:gsLst>
            <a:gs pos="0">
              <a:schemeClr val="accent2">
                <a:hueOff val="0"/>
                <a:satOff val="0"/>
                <a:lumOff val="0"/>
                <a:alphaOff val="0"/>
                <a:tint val="98000"/>
                <a:lumMod val="114000"/>
              </a:schemeClr>
            </a:gs>
            <a:gs pos="100000">
              <a:schemeClr val="accent2">
                <a:hueOff val="0"/>
                <a:satOff val="0"/>
                <a:lumOff val="0"/>
                <a:alphaOff val="0"/>
                <a:shade val="90000"/>
                <a:lumMod val="84000"/>
              </a:schemeClr>
            </a:gs>
          </a:gsLst>
          <a:lin ang="5400000" scaled="0"/>
        </a:gradFill>
        <a:ln w="9525" cap="rnd" cmpd="sng" algn="ctr">
          <a:solidFill>
            <a:schemeClr val="accent2">
              <a:hueOff val="0"/>
              <a:satOff val="0"/>
              <a:lumOff val="0"/>
              <a:alphaOff val="0"/>
            </a:schemeClr>
          </a:solidFill>
          <a:prstDash val="solid"/>
        </a:ln>
        <a:effectLst>
          <a:outerShdw blurRad="38100" dist="25400" dir="5400000" rotWithShape="0">
            <a:srgbClr val="000000">
              <a:alpha val="45000"/>
            </a:srgbClr>
          </a:outerShdw>
        </a:effectLst>
      </dsp:spPr>
      <dsp:style>
        <a:lnRef idx="1">
          <a:scrgbClr r="0" g="0" b="0"/>
        </a:lnRef>
        <a:fillRef idx="3">
          <a:scrgbClr r="0" g="0" b="0"/>
        </a:fillRef>
        <a:effectRef idx="2">
          <a:scrgbClr r="0" g="0" b="0"/>
        </a:effectRef>
        <a:fontRef idx="minor">
          <a:schemeClr val="lt1"/>
        </a:fontRef>
      </dsp:style>
    </dsp:sp>
    <dsp:sp modelId="{06EAD022-6F04-405D-8C64-4B58F5035E76}">
      <dsp:nvSpPr>
        <dsp:cNvPr id="0" name=""/>
        <dsp:cNvSpPr/>
      </dsp:nvSpPr>
      <dsp:spPr>
        <a:xfrm>
          <a:off x="0" y="0"/>
          <a:ext cx="6496050" cy="5715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5250" tIns="95250" rIns="95250" bIns="95250" numCol="1" spcCol="1270" anchor="t" anchorCtr="0">
          <a:noAutofit/>
        </a:bodyPr>
        <a:lstStyle/>
        <a:p>
          <a:pPr marL="0" lvl="0" indent="0" algn="l" defTabSz="1111250">
            <a:lnSpc>
              <a:spcPct val="90000"/>
            </a:lnSpc>
            <a:spcBef>
              <a:spcPct val="0"/>
            </a:spcBef>
            <a:spcAft>
              <a:spcPct val="35000"/>
            </a:spcAft>
            <a:buNone/>
          </a:pPr>
          <a:r>
            <a:rPr lang="en-US" sz="2500" b="0" i="0" kern="1200"/>
            <a:t>23 november – hemma i Slättbergshallen</a:t>
          </a:r>
          <a:endParaRPr lang="en-US" sz="2500" kern="1200"/>
        </a:p>
      </dsp:txBody>
      <dsp:txXfrm>
        <a:off x="0" y="0"/>
        <a:ext cx="6496050" cy="571500"/>
      </dsp:txXfrm>
    </dsp:sp>
    <dsp:sp modelId="{42D7EF67-FDE3-4C68-8F36-883336506425}">
      <dsp:nvSpPr>
        <dsp:cNvPr id="0" name=""/>
        <dsp:cNvSpPr/>
      </dsp:nvSpPr>
      <dsp:spPr>
        <a:xfrm>
          <a:off x="0" y="571500"/>
          <a:ext cx="6496050" cy="0"/>
        </a:xfrm>
        <a:prstGeom prst="line">
          <a:avLst/>
        </a:prstGeom>
        <a:gradFill rotWithShape="0">
          <a:gsLst>
            <a:gs pos="0">
              <a:schemeClr val="accent2">
                <a:hueOff val="193545"/>
                <a:satOff val="-947"/>
                <a:lumOff val="532"/>
                <a:alphaOff val="0"/>
                <a:tint val="98000"/>
                <a:lumMod val="114000"/>
              </a:schemeClr>
            </a:gs>
            <a:gs pos="100000">
              <a:schemeClr val="accent2">
                <a:hueOff val="193545"/>
                <a:satOff val="-947"/>
                <a:lumOff val="532"/>
                <a:alphaOff val="0"/>
                <a:shade val="90000"/>
                <a:lumMod val="84000"/>
              </a:schemeClr>
            </a:gs>
          </a:gsLst>
          <a:lin ang="5400000" scaled="0"/>
        </a:gradFill>
        <a:ln w="9525" cap="rnd" cmpd="sng" algn="ctr">
          <a:solidFill>
            <a:schemeClr val="accent2">
              <a:hueOff val="193545"/>
              <a:satOff val="-947"/>
              <a:lumOff val="532"/>
              <a:alphaOff val="0"/>
            </a:schemeClr>
          </a:solidFill>
          <a:prstDash val="solid"/>
        </a:ln>
        <a:effectLst>
          <a:outerShdw blurRad="38100" dist="25400" dir="5400000" rotWithShape="0">
            <a:srgbClr val="000000">
              <a:alpha val="45000"/>
            </a:srgbClr>
          </a:outerShdw>
        </a:effectLst>
      </dsp:spPr>
      <dsp:style>
        <a:lnRef idx="1">
          <a:scrgbClr r="0" g="0" b="0"/>
        </a:lnRef>
        <a:fillRef idx="3">
          <a:scrgbClr r="0" g="0" b="0"/>
        </a:fillRef>
        <a:effectRef idx="2">
          <a:scrgbClr r="0" g="0" b="0"/>
        </a:effectRef>
        <a:fontRef idx="minor">
          <a:schemeClr val="lt1"/>
        </a:fontRef>
      </dsp:style>
    </dsp:sp>
    <dsp:sp modelId="{9757989A-FFA0-4B63-B5D9-FD682C39FB48}">
      <dsp:nvSpPr>
        <dsp:cNvPr id="0" name=""/>
        <dsp:cNvSpPr/>
      </dsp:nvSpPr>
      <dsp:spPr>
        <a:xfrm>
          <a:off x="0" y="571500"/>
          <a:ext cx="6496050" cy="5715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5250" tIns="95250" rIns="95250" bIns="95250" numCol="1" spcCol="1270" anchor="t" anchorCtr="0">
          <a:noAutofit/>
        </a:bodyPr>
        <a:lstStyle/>
        <a:p>
          <a:pPr marL="0" lvl="0" indent="0" algn="l" defTabSz="1111250">
            <a:lnSpc>
              <a:spcPct val="90000"/>
            </a:lnSpc>
            <a:spcBef>
              <a:spcPct val="0"/>
            </a:spcBef>
            <a:spcAft>
              <a:spcPct val="35000"/>
            </a:spcAft>
            <a:buNone/>
          </a:pPr>
          <a:r>
            <a:rPr lang="en-US" sz="2500" b="0" i="0" kern="1200"/>
            <a:t>19 januari – Surte/Kareby</a:t>
          </a:r>
          <a:endParaRPr lang="en-US" sz="2500" kern="1200"/>
        </a:p>
      </dsp:txBody>
      <dsp:txXfrm>
        <a:off x="0" y="571500"/>
        <a:ext cx="6496050" cy="571500"/>
      </dsp:txXfrm>
    </dsp:sp>
    <dsp:sp modelId="{242215C9-3355-4B5A-B8B2-AC274CF8BD14}">
      <dsp:nvSpPr>
        <dsp:cNvPr id="0" name=""/>
        <dsp:cNvSpPr/>
      </dsp:nvSpPr>
      <dsp:spPr>
        <a:xfrm>
          <a:off x="0" y="1143000"/>
          <a:ext cx="6496050" cy="0"/>
        </a:xfrm>
        <a:prstGeom prst="line">
          <a:avLst/>
        </a:prstGeom>
        <a:gradFill rotWithShape="0">
          <a:gsLst>
            <a:gs pos="0">
              <a:schemeClr val="accent2">
                <a:hueOff val="387090"/>
                <a:satOff val="-1895"/>
                <a:lumOff val="1064"/>
                <a:alphaOff val="0"/>
                <a:tint val="98000"/>
                <a:lumMod val="114000"/>
              </a:schemeClr>
            </a:gs>
            <a:gs pos="100000">
              <a:schemeClr val="accent2">
                <a:hueOff val="387090"/>
                <a:satOff val="-1895"/>
                <a:lumOff val="1064"/>
                <a:alphaOff val="0"/>
                <a:shade val="90000"/>
                <a:lumMod val="84000"/>
              </a:schemeClr>
            </a:gs>
          </a:gsLst>
          <a:lin ang="5400000" scaled="0"/>
        </a:gradFill>
        <a:ln w="9525" cap="rnd" cmpd="sng" algn="ctr">
          <a:solidFill>
            <a:schemeClr val="accent2">
              <a:hueOff val="387090"/>
              <a:satOff val="-1895"/>
              <a:lumOff val="1064"/>
              <a:alphaOff val="0"/>
            </a:schemeClr>
          </a:solidFill>
          <a:prstDash val="solid"/>
        </a:ln>
        <a:effectLst>
          <a:outerShdw blurRad="38100" dist="25400" dir="5400000" rotWithShape="0">
            <a:srgbClr val="000000">
              <a:alpha val="45000"/>
            </a:srgbClr>
          </a:outerShdw>
        </a:effectLst>
      </dsp:spPr>
      <dsp:style>
        <a:lnRef idx="1">
          <a:scrgbClr r="0" g="0" b="0"/>
        </a:lnRef>
        <a:fillRef idx="3">
          <a:scrgbClr r="0" g="0" b="0"/>
        </a:fillRef>
        <a:effectRef idx="2">
          <a:scrgbClr r="0" g="0" b="0"/>
        </a:effectRef>
        <a:fontRef idx="minor">
          <a:schemeClr val="lt1"/>
        </a:fontRef>
      </dsp:style>
    </dsp:sp>
    <dsp:sp modelId="{A1BF1FF8-190A-4C27-9935-92D83176147F}">
      <dsp:nvSpPr>
        <dsp:cNvPr id="0" name=""/>
        <dsp:cNvSpPr/>
      </dsp:nvSpPr>
      <dsp:spPr>
        <a:xfrm>
          <a:off x="0" y="1143000"/>
          <a:ext cx="6496050" cy="5715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5250" tIns="95250" rIns="95250" bIns="95250" numCol="1" spcCol="1270" anchor="t" anchorCtr="0">
          <a:noAutofit/>
        </a:bodyPr>
        <a:lstStyle/>
        <a:p>
          <a:pPr marL="0" lvl="0" indent="0" algn="l" defTabSz="1111250">
            <a:lnSpc>
              <a:spcPct val="90000"/>
            </a:lnSpc>
            <a:spcBef>
              <a:spcPct val="0"/>
            </a:spcBef>
            <a:spcAft>
              <a:spcPct val="35000"/>
            </a:spcAft>
            <a:buNone/>
          </a:pPr>
          <a:r>
            <a:rPr lang="en-US" sz="2500" b="0" i="0" kern="1200"/>
            <a:t>25 januari – Villa Lidköping</a:t>
          </a:r>
          <a:endParaRPr lang="en-US" sz="2500" kern="1200"/>
        </a:p>
      </dsp:txBody>
      <dsp:txXfrm>
        <a:off x="0" y="1143000"/>
        <a:ext cx="6496050" cy="571500"/>
      </dsp:txXfrm>
    </dsp:sp>
    <dsp:sp modelId="{E185A40E-081B-4866-9D95-8426831F6EC2}">
      <dsp:nvSpPr>
        <dsp:cNvPr id="0" name=""/>
        <dsp:cNvSpPr/>
      </dsp:nvSpPr>
      <dsp:spPr>
        <a:xfrm>
          <a:off x="0" y="1714500"/>
          <a:ext cx="6496050" cy="0"/>
        </a:xfrm>
        <a:prstGeom prst="line">
          <a:avLst/>
        </a:prstGeom>
        <a:gradFill rotWithShape="0">
          <a:gsLst>
            <a:gs pos="0">
              <a:schemeClr val="accent2">
                <a:hueOff val="580635"/>
                <a:satOff val="-2842"/>
                <a:lumOff val="1596"/>
                <a:alphaOff val="0"/>
                <a:tint val="98000"/>
                <a:lumMod val="114000"/>
              </a:schemeClr>
            </a:gs>
            <a:gs pos="100000">
              <a:schemeClr val="accent2">
                <a:hueOff val="580635"/>
                <a:satOff val="-2842"/>
                <a:lumOff val="1596"/>
                <a:alphaOff val="0"/>
                <a:shade val="90000"/>
                <a:lumMod val="84000"/>
              </a:schemeClr>
            </a:gs>
          </a:gsLst>
          <a:lin ang="5400000" scaled="0"/>
        </a:gradFill>
        <a:ln w="9525" cap="rnd" cmpd="sng" algn="ctr">
          <a:solidFill>
            <a:schemeClr val="accent2">
              <a:hueOff val="580635"/>
              <a:satOff val="-2842"/>
              <a:lumOff val="1596"/>
              <a:alphaOff val="0"/>
            </a:schemeClr>
          </a:solidFill>
          <a:prstDash val="solid"/>
        </a:ln>
        <a:effectLst>
          <a:outerShdw blurRad="38100" dist="25400" dir="5400000" rotWithShape="0">
            <a:srgbClr val="000000">
              <a:alpha val="45000"/>
            </a:srgbClr>
          </a:outerShdw>
        </a:effectLst>
      </dsp:spPr>
      <dsp:style>
        <a:lnRef idx="1">
          <a:scrgbClr r="0" g="0" b="0"/>
        </a:lnRef>
        <a:fillRef idx="3">
          <a:scrgbClr r="0" g="0" b="0"/>
        </a:fillRef>
        <a:effectRef idx="2">
          <a:scrgbClr r="0" g="0" b="0"/>
        </a:effectRef>
        <a:fontRef idx="minor">
          <a:schemeClr val="lt1"/>
        </a:fontRef>
      </dsp:style>
    </dsp:sp>
    <dsp:sp modelId="{45245968-AECA-4B16-9A75-E8C21DCD2863}">
      <dsp:nvSpPr>
        <dsp:cNvPr id="0" name=""/>
        <dsp:cNvSpPr/>
      </dsp:nvSpPr>
      <dsp:spPr>
        <a:xfrm>
          <a:off x="0" y="1714500"/>
          <a:ext cx="6496050" cy="5715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5250" tIns="95250" rIns="95250" bIns="95250" numCol="1" spcCol="1270" anchor="t" anchorCtr="0">
          <a:noAutofit/>
        </a:bodyPr>
        <a:lstStyle/>
        <a:p>
          <a:pPr marL="0" lvl="0" indent="0" algn="l" defTabSz="1111250">
            <a:lnSpc>
              <a:spcPct val="90000"/>
            </a:lnSpc>
            <a:spcBef>
              <a:spcPct val="0"/>
            </a:spcBef>
            <a:spcAft>
              <a:spcPct val="35000"/>
            </a:spcAft>
            <a:buNone/>
          </a:pPr>
          <a:r>
            <a:rPr lang="en-US" sz="2500" b="0" i="0" kern="1200"/>
            <a:t>1 februari – Vänersborg</a:t>
          </a:r>
          <a:endParaRPr lang="en-US" sz="2500" kern="1200"/>
        </a:p>
      </dsp:txBody>
      <dsp:txXfrm>
        <a:off x="0" y="1714500"/>
        <a:ext cx="6496050" cy="571500"/>
      </dsp:txXfrm>
    </dsp:sp>
    <dsp:sp modelId="{A311E1A8-24B5-419B-A542-BDB96AF6A2E4}">
      <dsp:nvSpPr>
        <dsp:cNvPr id="0" name=""/>
        <dsp:cNvSpPr/>
      </dsp:nvSpPr>
      <dsp:spPr>
        <a:xfrm>
          <a:off x="0" y="2286000"/>
          <a:ext cx="6496050" cy="0"/>
        </a:xfrm>
        <a:prstGeom prst="line">
          <a:avLst/>
        </a:prstGeom>
        <a:gradFill rotWithShape="0">
          <a:gsLst>
            <a:gs pos="0">
              <a:schemeClr val="accent2">
                <a:hueOff val="774179"/>
                <a:satOff val="-3790"/>
                <a:lumOff val="2129"/>
                <a:alphaOff val="0"/>
                <a:tint val="98000"/>
                <a:lumMod val="114000"/>
              </a:schemeClr>
            </a:gs>
            <a:gs pos="100000">
              <a:schemeClr val="accent2">
                <a:hueOff val="774179"/>
                <a:satOff val="-3790"/>
                <a:lumOff val="2129"/>
                <a:alphaOff val="0"/>
                <a:shade val="90000"/>
                <a:lumMod val="84000"/>
              </a:schemeClr>
            </a:gs>
          </a:gsLst>
          <a:lin ang="5400000" scaled="0"/>
        </a:gradFill>
        <a:ln w="9525" cap="rnd" cmpd="sng" algn="ctr">
          <a:solidFill>
            <a:schemeClr val="accent2">
              <a:hueOff val="774179"/>
              <a:satOff val="-3790"/>
              <a:lumOff val="2129"/>
              <a:alphaOff val="0"/>
            </a:schemeClr>
          </a:solidFill>
          <a:prstDash val="solid"/>
        </a:ln>
        <a:effectLst>
          <a:outerShdw blurRad="38100" dist="25400" dir="5400000" rotWithShape="0">
            <a:srgbClr val="000000">
              <a:alpha val="45000"/>
            </a:srgbClr>
          </a:outerShdw>
        </a:effectLst>
      </dsp:spPr>
      <dsp:style>
        <a:lnRef idx="1">
          <a:scrgbClr r="0" g="0" b="0"/>
        </a:lnRef>
        <a:fillRef idx="3">
          <a:scrgbClr r="0" g="0" b="0"/>
        </a:fillRef>
        <a:effectRef idx="2">
          <a:scrgbClr r="0" g="0" b="0"/>
        </a:effectRef>
        <a:fontRef idx="minor">
          <a:schemeClr val="lt1"/>
        </a:fontRef>
      </dsp:style>
    </dsp:sp>
    <dsp:sp modelId="{48BBD3C4-7456-4E23-8489-AC12F91E143D}">
      <dsp:nvSpPr>
        <dsp:cNvPr id="0" name=""/>
        <dsp:cNvSpPr/>
      </dsp:nvSpPr>
      <dsp:spPr>
        <a:xfrm>
          <a:off x="0" y="2286000"/>
          <a:ext cx="6496050" cy="5715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5250" tIns="95250" rIns="95250" bIns="95250" numCol="1" spcCol="1270" anchor="t" anchorCtr="0">
          <a:noAutofit/>
        </a:bodyPr>
        <a:lstStyle/>
        <a:p>
          <a:pPr marL="0" lvl="0" indent="0" algn="l" defTabSz="1111250">
            <a:lnSpc>
              <a:spcPct val="90000"/>
            </a:lnSpc>
            <a:spcBef>
              <a:spcPct val="0"/>
            </a:spcBef>
            <a:spcAft>
              <a:spcPct val="35000"/>
            </a:spcAft>
            <a:buNone/>
          </a:pPr>
          <a:r>
            <a:rPr lang="en-US" sz="2500" b="0" i="0" kern="1200" dirty="0"/>
            <a:t>15 </a:t>
          </a:r>
          <a:r>
            <a:rPr lang="en-US" sz="2500" b="0" i="0" kern="1200" dirty="0" err="1"/>
            <a:t>februari</a:t>
          </a:r>
          <a:r>
            <a:rPr lang="en-US" sz="2500" b="0" i="0" kern="1200" dirty="0"/>
            <a:t>  - </a:t>
          </a:r>
          <a:r>
            <a:rPr lang="en-US" sz="2500" b="0" i="0" kern="1200" dirty="0" err="1"/>
            <a:t>Skövde</a:t>
          </a:r>
          <a:r>
            <a:rPr lang="en-US" sz="2500" b="0" i="0" kern="1200" dirty="0"/>
            <a:t> </a:t>
          </a:r>
          <a:r>
            <a:rPr lang="en-US" sz="2500" b="0" i="0" kern="1200" dirty="0" err="1"/>
            <a:t>prel</a:t>
          </a:r>
          <a:r>
            <a:rPr lang="en-US" sz="2500" b="0" i="0" kern="1200" dirty="0"/>
            <a:t> F9 </a:t>
          </a:r>
          <a:endParaRPr lang="en-US" sz="2500" kern="1200" dirty="0"/>
        </a:p>
      </dsp:txBody>
      <dsp:txXfrm>
        <a:off x="0" y="2286000"/>
        <a:ext cx="6496050" cy="571500"/>
      </dsp:txXfrm>
    </dsp:sp>
    <dsp:sp modelId="{2B466E1B-4FA4-43E2-ACC8-F6E29AE020A6}">
      <dsp:nvSpPr>
        <dsp:cNvPr id="0" name=""/>
        <dsp:cNvSpPr/>
      </dsp:nvSpPr>
      <dsp:spPr>
        <a:xfrm>
          <a:off x="0" y="2857500"/>
          <a:ext cx="6496050" cy="0"/>
        </a:xfrm>
        <a:prstGeom prst="line">
          <a:avLst/>
        </a:prstGeom>
        <a:gradFill rotWithShape="0">
          <a:gsLst>
            <a:gs pos="0">
              <a:schemeClr val="accent2">
                <a:hueOff val="967724"/>
                <a:satOff val="-4737"/>
                <a:lumOff val="2661"/>
                <a:alphaOff val="0"/>
                <a:tint val="98000"/>
                <a:lumMod val="114000"/>
              </a:schemeClr>
            </a:gs>
            <a:gs pos="100000">
              <a:schemeClr val="accent2">
                <a:hueOff val="967724"/>
                <a:satOff val="-4737"/>
                <a:lumOff val="2661"/>
                <a:alphaOff val="0"/>
                <a:shade val="90000"/>
                <a:lumMod val="84000"/>
              </a:schemeClr>
            </a:gs>
          </a:gsLst>
          <a:lin ang="5400000" scaled="0"/>
        </a:gradFill>
        <a:ln w="9525" cap="rnd" cmpd="sng" algn="ctr">
          <a:solidFill>
            <a:schemeClr val="accent2">
              <a:hueOff val="967724"/>
              <a:satOff val="-4737"/>
              <a:lumOff val="2661"/>
              <a:alphaOff val="0"/>
            </a:schemeClr>
          </a:solidFill>
          <a:prstDash val="solid"/>
        </a:ln>
        <a:effectLst>
          <a:outerShdw blurRad="38100" dist="25400" dir="5400000" rotWithShape="0">
            <a:srgbClr val="000000">
              <a:alpha val="45000"/>
            </a:srgbClr>
          </a:outerShdw>
        </a:effectLst>
      </dsp:spPr>
      <dsp:style>
        <a:lnRef idx="1">
          <a:scrgbClr r="0" g="0" b="0"/>
        </a:lnRef>
        <a:fillRef idx="3">
          <a:scrgbClr r="0" g="0" b="0"/>
        </a:fillRef>
        <a:effectRef idx="2">
          <a:scrgbClr r="0" g="0" b="0"/>
        </a:effectRef>
        <a:fontRef idx="minor">
          <a:schemeClr val="lt1"/>
        </a:fontRef>
      </dsp:style>
    </dsp:sp>
    <dsp:sp modelId="{E9977E37-1A7A-4757-8600-9BE9C7200F9F}">
      <dsp:nvSpPr>
        <dsp:cNvPr id="0" name=""/>
        <dsp:cNvSpPr/>
      </dsp:nvSpPr>
      <dsp:spPr>
        <a:xfrm>
          <a:off x="0" y="2857500"/>
          <a:ext cx="6496050" cy="5715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5250" tIns="95250" rIns="95250" bIns="95250" numCol="1" spcCol="1270" anchor="t" anchorCtr="0">
          <a:noAutofit/>
        </a:bodyPr>
        <a:lstStyle/>
        <a:p>
          <a:pPr marL="0" lvl="0" indent="0" algn="l" defTabSz="1111250">
            <a:lnSpc>
              <a:spcPct val="90000"/>
            </a:lnSpc>
            <a:spcBef>
              <a:spcPct val="0"/>
            </a:spcBef>
            <a:spcAft>
              <a:spcPct val="35000"/>
            </a:spcAft>
            <a:buNone/>
          </a:pPr>
          <a:r>
            <a:rPr lang="en-US" sz="2500" b="0" i="0" kern="1200"/>
            <a:t>15 mars – SK Höjden</a:t>
          </a:r>
          <a:endParaRPr lang="en-US" sz="2500" kern="1200"/>
        </a:p>
      </dsp:txBody>
      <dsp:txXfrm>
        <a:off x="0" y="2857500"/>
        <a:ext cx="6496050" cy="571500"/>
      </dsp:txXfrm>
    </dsp:sp>
    <dsp:sp modelId="{134C4D62-5243-45FE-AD5B-3EE1C793A5A5}">
      <dsp:nvSpPr>
        <dsp:cNvPr id="0" name=""/>
        <dsp:cNvSpPr/>
      </dsp:nvSpPr>
      <dsp:spPr>
        <a:xfrm>
          <a:off x="0" y="3429000"/>
          <a:ext cx="6496050" cy="0"/>
        </a:xfrm>
        <a:prstGeom prst="line">
          <a:avLst/>
        </a:prstGeom>
        <a:gradFill rotWithShape="0">
          <a:gsLst>
            <a:gs pos="0">
              <a:schemeClr val="accent2">
                <a:hueOff val="1161269"/>
                <a:satOff val="-5685"/>
                <a:lumOff val="3193"/>
                <a:alphaOff val="0"/>
                <a:tint val="98000"/>
                <a:lumMod val="114000"/>
              </a:schemeClr>
            </a:gs>
            <a:gs pos="100000">
              <a:schemeClr val="accent2">
                <a:hueOff val="1161269"/>
                <a:satOff val="-5685"/>
                <a:lumOff val="3193"/>
                <a:alphaOff val="0"/>
                <a:shade val="90000"/>
                <a:lumMod val="84000"/>
              </a:schemeClr>
            </a:gs>
          </a:gsLst>
          <a:lin ang="5400000" scaled="0"/>
        </a:gradFill>
        <a:ln w="9525" cap="rnd" cmpd="sng" algn="ctr">
          <a:solidFill>
            <a:schemeClr val="accent2">
              <a:hueOff val="1161269"/>
              <a:satOff val="-5685"/>
              <a:lumOff val="3193"/>
              <a:alphaOff val="0"/>
            </a:schemeClr>
          </a:solidFill>
          <a:prstDash val="solid"/>
        </a:ln>
        <a:effectLst>
          <a:outerShdw blurRad="38100" dist="25400" dir="5400000" rotWithShape="0">
            <a:srgbClr val="000000">
              <a:alpha val="45000"/>
            </a:srgbClr>
          </a:outerShdw>
        </a:effectLst>
      </dsp:spPr>
      <dsp:style>
        <a:lnRef idx="1">
          <a:scrgbClr r="0" g="0" b="0"/>
        </a:lnRef>
        <a:fillRef idx="3">
          <a:scrgbClr r="0" g="0" b="0"/>
        </a:fillRef>
        <a:effectRef idx="2">
          <a:scrgbClr r="0" g="0" b="0"/>
        </a:effectRef>
        <a:fontRef idx="minor">
          <a:schemeClr val="lt1"/>
        </a:fontRef>
      </dsp:style>
    </dsp:sp>
    <dsp:sp modelId="{A832451C-29C3-4AA5-8FD8-D15C49BEE3A6}">
      <dsp:nvSpPr>
        <dsp:cNvPr id="0" name=""/>
        <dsp:cNvSpPr/>
      </dsp:nvSpPr>
      <dsp:spPr>
        <a:xfrm>
          <a:off x="0" y="3429000"/>
          <a:ext cx="6496050" cy="5715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5250" tIns="95250" rIns="95250" bIns="95250" numCol="1" spcCol="1270" anchor="t" anchorCtr="0">
          <a:noAutofit/>
        </a:bodyPr>
        <a:lstStyle/>
        <a:p>
          <a:pPr marL="0" lvl="0" indent="0" algn="l" defTabSz="1111250">
            <a:lnSpc>
              <a:spcPct val="90000"/>
            </a:lnSpc>
            <a:spcBef>
              <a:spcPct val="0"/>
            </a:spcBef>
            <a:spcAft>
              <a:spcPct val="35000"/>
            </a:spcAft>
            <a:buNone/>
          </a:pPr>
          <a:r>
            <a:rPr lang="en-US" sz="2500" b="0" i="0" kern="1200" dirty="0"/>
            <a:t>30 mars – </a:t>
          </a:r>
          <a:r>
            <a:rPr lang="en-US" sz="2500" b="0" i="0" kern="1200" dirty="0" err="1"/>
            <a:t>Mölndal</a:t>
          </a:r>
          <a:r>
            <a:rPr lang="en-US" sz="2500" b="0" i="0" kern="1200" dirty="0"/>
            <a:t> bandy (</a:t>
          </a:r>
          <a:r>
            <a:rPr lang="en-US" sz="2500" b="0" i="0" kern="1200" dirty="0" err="1"/>
            <a:t>prel</a:t>
          </a:r>
          <a:r>
            <a:rPr lang="en-US" sz="2500" b="0" i="0" kern="1200" dirty="0"/>
            <a:t>)</a:t>
          </a:r>
          <a:endParaRPr lang="en-US" sz="2500" kern="1200" dirty="0"/>
        </a:p>
      </dsp:txBody>
      <dsp:txXfrm>
        <a:off x="0" y="3429000"/>
        <a:ext cx="6496050" cy="571500"/>
      </dsp:txXfrm>
    </dsp:sp>
    <dsp:sp modelId="{F1B74BBC-5467-4B03-A3CC-5726E7F041B0}">
      <dsp:nvSpPr>
        <dsp:cNvPr id="0" name=""/>
        <dsp:cNvSpPr/>
      </dsp:nvSpPr>
      <dsp:spPr>
        <a:xfrm>
          <a:off x="0" y="4000500"/>
          <a:ext cx="6496050" cy="0"/>
        </a:xfrm>
        <a:prstGeom prst="line">
          <a:avLst/>
        </a:prstGeom>
        <a:gradFill rotWithShape="0">
          <a:gsLst>
            <a:gs pos="0">
              <a:schemeClr val="accent2">
                <a:hueOff val="1354814"/>
                <a:satOff val="-6632"/>
                <a:lumOff val="3725"/>
                <a:alphaOff val="0"/>
                <a:tint val="98000"/>
                <a:lumMod val="114000"/>
              </a:schemeClr>
            </a:gs>
            <a:gs pos="100000">
              <a:schemeClr val="accent2">
                <a:hueOff val="1354814"/>
                <a:satOff val="-6632"/>
                <a:lumOff val="3725"/>
                <a:alphaOff val="0"/>
                <a:shade val="90000"/>
                <a:lumMod val="84000"/>
              </a:schemeClr>
            </a:gs>
          </a:gsLst>
          <a:lin ang="5400000" scaled="0"/>
        </a:gradFill>
        <a:ln w="9525" cap="rnd" cmpd="sng" algn="ctr">
          <a:solidFill>
            <a:schemeClr val="accent2">
              <a:hueOff val="1354814"/>
              <a:satOff val="-6632"/>
              <a:lumOff val="3725"/>
              <a:alphaOff val="0"/>
            </a:schemeClr>
          </a:solidFill>
          <a:prstDash val="solid"/>
        </a:ln>
        <a:effectLst>
          <a:outerShdw blurRad="38100" dist="25400" dir="5400000" rotWithShape="0">
            <a:srgbClr val="000000">
              <a:alpha val="45000"/>
            </a:srgbClr>
          </a:outerShdw>
        </a:effectLst>
      </dsp:spPr>
      <dsp:style>
        <a:lnRef idx="1">
          <a:scrgbClr r="0" g="0" b="0"/>
        </a:lnRef>
        <a:fillRef idx="3">
          <a:scrgbClr r="0" g="0" b="0"/>
        </a:fillRef>
        <a:effectRef idx="2">
          <a:scrgbClr r="0" g="0" b="0"/>
        </a:effectRef>
        <a:fontRef idx="minor">
          <a:schemeClr val="lt1"/>
        </a:fontRef>
      </dsp:style>
    </dsp:sp>
    <dsp:sp modelId="{B0C64D06-9192-4F60-A3A6-A4166EECB656}">
      <dsp:nvSpPr>
        <dsp:cNvPr id="0" name=""/>
        <dsp:cNvSpPr/>
      </dsp:nvSpPr>
      <dsp:spPr>
        <a:xfrm>
          <a:off x="0" y="4000500"/>
          <a:ext cx="6496050" cy="5715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5250" tIns="95250" rIns="95250" bIns="95250" numCol="1" spcCol="1270" anchor="t" anchorCtr="0">
          <a:noAutofit/>
        </a:bodyPr>
        <a:lstStyle/>
        <a:p>
          <a:pPr marL="0" lvl="0" indent="0" algn="l" defTabSz="1111250">
            <a:lnSpc>
              <a:spcPct val="90000"/>
            </a:lnSpc>
            <a:spcBef>
              <a:spcPct val="0"/>
            </a:spcBef>
            <a:spcAft>
              <a:spcPct val="35000"/>
            </a:spcAft>
            <a:buNone/>
          </a:pPr>
          <a:r>
            <a:rPr lang="en-US" sz="2500" kern="1200" dirty="0"/>
            <a:t>Ev. F10 </a:t>
          </a:r>
          <a:r>
            <a:rPr lang="en-US" sz="2500" kern="1200" dirty="0" err="1"/>
            <a:t>i</a:t>
          </a:r>
          <a:r>
            <a:rPr lang="en-US" sz="2500" kern="1200" dirty="0"/>
            <a:t> </a:t>
          </a:r>
          <a:r>
            <a:rPr lang="en-US" sz="2500" kern="1200" dirty="0" err="1"/>
            <a:t>Otterbäcken</a:t>
          </a:r>
          <a:r>
            <a:rPr lang="en-US" sz="2500" kern="1200" dirty="0"/>
            <a:t>, </a:t>
          </a:r>
          <a:r>
            <a:rPr lang="en-US" sz="2500" kern="1200" dirty="0" err="1"/>
            <a:t>ev</a:t>
          </a:r>
          <a:r>
            <a:rPr lang="en-US" sz="2500" kern="1200" dirty="0"/>
            <a:t>. </a:t>
          </a:r>
          <a:r>
            <a:rPr lang="en-US" sz="2500" kern="1200" dirty="0" err="1"/>
            <a:t>Göteborg</a:t>
          </a:r>
          <a:endParaRPr lang="en-US" sz="2500" kern="1200" dirty="0"/>
        </a:p>
      </dsp:txBody>
      <dsp:txXfrm>
        <a:off x="0" y="4000500"/>
        <a:ext cx="6496050" cy="57150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30B0E91-FE0E-44D2-8476-581FEF9726E9}">
      <dsp:nvSpPr>
        <dsp:cNvPr id="0" name=""/>
        <dsp:cNvSpPr/>
      </dsp:nvSpPr>
      <dsp:spPr>
        <a:xfrm>
          <a:off x="0" y="558"/>
          <a:ext cx="6496050" cy="0"/>
        </a:xfrm>
        <a:prstGeom prst="line">
          <a:avLst/>
        </a:prstGeom>
        <a:gradFill rotWithShape="0">
          <a:gsLst>
            <a:gs pos="0">
              <a:schemeClr val="accent2">
                <a:hueOff val="0"/>
                <a:satOff val="0"/>
                <a:lumOff val="0"/>
                <a:alphaOff val="0"/>
                <a:tint val="98000"/>
                <a:lumMod val="114000"/>
              </a:schemeClr>
            </a:gs>
            <a:gs pos="100000">
              <a:schemeClr val="accent2">
                <a:hueOff val="0"/>
                <a:satOff val="0"/>
                <a:lumOff val="0"/>
                <a:alphaOff val="0"/>
                <a:shade val="90000"/>
                <a:lumMod val="84000"/>
              </a:schemeClr>
            </a:gs>
          </a:gsLst>
          <a:lin ang="5400000" scaled="0"/>
        </a:gradFill>
        <a:ln w="9525" cap="rnd" cmpd="sng" algn="ctr">
          <a:solidFill>
            <a:schemeClr val="accent2">
              <a:hueOff val="0"/>
              <a:satOff val="0"/>
              <a:lumOff val="0"/>
              <a:alphaOff val="0"/>
            </a:schemeClr>
          </a:solidFill>
          <a:prstDash val="solid"/>
        </a:ln>
        <a:effectLst>
          <a:outerShdw blurRad="38100" dist="25400" dir="5400000" rotWithShape="0">
            <a:srgbClr val="000000">
              <a:alpha val="45000"/>
            </a:srgbClr>
          </a:outerShdw>
        </a:effectLst>
      </dsp:spPr>
      <dsp:style>
        <a:lnRef idx="1">
          <a:scrgbClr r="0" g="0" b="0"/>
        </a:lnRef>
        <a:fillRef idx="3">
          <a:scrgbClr r="0" g="0" b="0"/>
        </a:fillRef>
        <a:effectRef idx="2">
          <a:scrgbClr r="0" g="0" b="0"/>
        </a:effectRef>
        <a:fontRef idx="minor">
          <a:schemeClr val="lt1"/>
        </a:fontRef>
      </dsp:style>
    </dsp:sp>
    <dsp:sp modelId="{3B5A7781-292C-4F04-91E6-401789C80042}">
      <dsp:nvSpPr>
        <dsp:cNvPr id="0" name=""/>
        <dsp:cNvSpPr/>
      </dsp:nvSpPr>
      <dsp:spPr>
        <a:xfrm>
          <a:off x="0" y="558"/>
          <a:ext cx="6496050" cy="65298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marL="0" lvl="0" indent="0" algn="l" defTabSz="800100">
            <a:lnSpc>
              <a:spcPct val="90000"/>
            </a:lnSpc>
            <a:spcBef>
              <a:spcPct val="0"/>
            </a:spcBef>
            <a:spcAft>
              <a:spcPct val="35000"/>
            </a:spcAft>
            <a:buNone/>
          </a:pPr>
          <a:r>
            <a:rPr lang="en-US" sz="1800" kern="1200"/>
            <a:t>Kallelse skickas till varje uppdrag</a:t>
          </a:r>
        </a:p>
      </dsp:txBody>
      <dsp:txXfrm>
        <a:off x="0" y="558"/>
        <a:ext cx="6496050" cy="652983"/>
      </dsp:txXfrm>
    </dsp:sp>
    <dsp:sp modelId="{582EAE47-6889-4D1A-AB48-C9C8CEF7458A}">
      <dsp:nvSpPr>
        <dsp:cNvPr id="0" name=""/>
        <dsp:cNvSpPr/>
      </dsp:nvSpPr>
      <dsp:spPr>
        <a:xfrm>
          <a:off x="0" y="653541"/>
          <a:ext cx="6496050" cy="0"/>
        </a:xfrm>
        <a:prstGeom prst="line">
          <a:avLst/>
        </a:prstGeom>
        <a:gradFill rotWithShape="0">
          <a:gsLst>
            <a:gs pos="0">
              <a:schemeClr val="accent2">
                <a:hueOff val="225802"/>
                <a:satOff val="-1105"/>
                <a:lumOff val="621"/>
                <a:alphaOff val="0"/>
                <a:tint val="98000"/>
                <a:lumMod val="114000"/>
              </a:schemeClr>
            </a:gs>
            <a:gs pos="100000">
              <a:schemeClr val="accent2">
                <a:hueOff val="225802"/>
                <a:satOff val="-1105"/>
                <a:lumOff val="621"/>
                <a:alphaOff val="0"/>
                <a:shade val="90000"/>
                <a:lumMod val="84000"/>
              </a:schemeClr>
            </a:gs>
          </a:gsLst>
          <a:lin ang="5400000" scaled="0"/>
        </a:gradFill>
        <a:ln w="9525" cap="rnd" cmpd="sng" algn="ctr">
          <a:solidFill>
            <a:schemeClr val="accent2">
              <a:hueOff val="225802"/>
              <a:satOff val="-1105"/>
              <a:lumOff val="621"/>
              <a:alphaOff val="0"/>
            </a:schemeClr>
          </a:solidFill>
          <a:prstDash val="solid"/>
        </a:ln>
        <a:effectLst>
          <a:outerShdw blurRad="38100" dist="25400" dir="5400000" rotWithShape="0">
            <a:srgbClr val="000000">
              <a:alpha val="45000"/>
            </a:srgbClr>
          </a:outerShdw>
        </a:effectLst>
      </dsp:spPr>
      <dsp:style>
        <a:lnRef idx="1">
          <a:scrgbClr r="0" g="0" b="0"/>
        </a:lnRef>
        <a:fillRef idx="3">
          <a:scrgbClr r="0" g="0" b="0"/>
        </a:fillRef>
        <a:effectRef idx="2">
          <a:scrgbClr r="0" g="0" b="0"/>
        </a:effectRef>
        <a:fontRef idx="minor">
          <a:schemeClr val="lt1"/>
        </a:fontRef>
      </dsp:style>
    </dsp:sp>
    <dsp:sp modelId="{52702775-854D-439F-AA63-EB2735EF143F}">
      <dsp:nvSpPr>
        <dsp:cNvPr id="0" name=""/>
        <dsp:cNvSpPr/>
      </dsp:nvSpPr>
      <dsp:spPr>
        <a:xfrm>
          <a:off x="0" y="653541"/>
          <a:ext cx="6496050" cy="65298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marL="0" lvl="0" indent="0" algn="l" defTabSz="800100">
            <a:lnSpc>
              <a:spcPct val="90000"/>
            </a:lnSpc>
            <a:spcBef>
              <a:spcPct val="0"/>
            </a:spcBef>
            <a:spcAft>
              <a:spcPct val="35000"/>
            </a:spcAft>
            <a:buNone/>
          </a:pPr>
          <a:r>
            <a:rPr lang="en-US" sz="1800" kern="1200" dirty="0" err="1"/>
            <a:t>Etage</a:t>
          </a:r>
          <a:r>
            <a:rPr lang="en-US" sz="1800" kern="1200" dirty="0"/>
            <a:t> 1 dec </a:t>
          </a:r>
          <a:r>
            <a:rPr lang="en-US" sz="1800" kern="1200" dirty="0" err="1"/>
            <a:t>och</a:t>
          </a:r>
          <a:r>
            <a:rPr lang="en-US" sz="1800" kern="1200" dirty="0"/>
            <a:t> 15 dec, 2 </a:t>
          </a:r>
          <a:r>
            <a:rPr lang="en-US" sz="1800" kern="1200" dirty="0" err="1"/>
            <a:t>personer</a:t>
          </a:r>
          <a:r>
            <a:rPr lang="en-US" sz="1800" kern="1200" dirty="0"/>
            <a:t> </a:t>
          </a:r>
          <a:r>
            <a:rPr lang="en-US" sz="1800" kern="1200" dirty="0" err="1"/>
            <a:t>på</a:t>
          </a:r>
          <a:r>
            <a:rPr lang="en-US" sz="1800" kern="1200" dirty="0"/>
            <a:t> plats vid </a:t>
          </a:r>
          <a:r>
            <a:rPr lang="en-US" sz="1800" kern="1200" dirty="0" err="1"/>
            <a:t>varje</a:t>
          </a:r>
          <a:r>
            <a:rPr lang="en-US" sz="1800" kern="1200" dirty="0"/>
            <a:t> pass</a:t>
          </a:r>
        </a:p>
      </dsp:txBody>
      <dsp:txXfrm>
        <a:off x="0" y="653541"/>
        <a:ext cx="6496050" cy="652983"/>
      </dsp:txXfrm>
    </dsp:sp>
    <dsp:sp modelId="{45FA4F4A-299E-4D91-B168-E54557391E8E}">
      <dsp:nvSpPr>
        <dsp:cNvPr id="0" name=""/>
        <dsp:cNvSpPr/>
      </dsp:nvSpPr>
      <dsp:spPr>
        <a:xfrm>
          <a:off x="0" y="1306524"/>
          <a:ext cx="6496050" cy="0"/>
        </a:xfrm>
        <a:prstGeom prst="line">
          <a:avLst/>
        </a:prstGeom>
        <a:gradFill rotWithShape="0">
          <a:gsLst>
            <a:gs pos="0">
              <a:schemeClr val="accent2">
                <a:hueOff val="451605"/>
                <a:satOff val="-2211"/>
                <a:lumOff val="1242"/>
                <a:alphaOff val="0"/>
                <a:tint val="98000"/>
                <a:lumMod val="114000"/>
              </a:schemeClr>
            </a:gs>
            <a:gs pos="100000">
              <a:schemeClr val="accent2">
                <a:hueOff val="451605"/>
                <a:satOff val="-2211"/>
                <a:lumOff val="1242"/>
                <a:alphaOff val="0"/>
                <a:shade val="90000"/>
                <a:lumMod val="84000"/>
              </a:schemeClr>
            </a:gs>
          </a:gsLst>
          <a:lin ang="5400000" scaled="0"/>
        </a:gradFill>
        <a:ln w="9525" cap="rnd" cmpd="sng" algn="ctr">
          <a:solidFill>
            <a:schemeClr val="accent2">
              <a:hueOff val="451605"/>
              <a:satOff val="-2211"/>
              <a:lumOff val="1242"/>
              <a:alphaOff val="0"/>
            </a:schemeClr>
          </a:solidFill>
          <a:prstDash val="solid"/>
        </a:ln>
        <a:effectLst>
          <a:outerShdw blurRad="38100" dist="25400" dir="5400000" rotWithShape="0">
            <a:srgbClr val="000000">
              <a:alpha val="45000"/>
            </a:srgbClr>
          </a:outerShdw>
        </a:effectLst>
      </dsp:spPr>
      <dsp:style>
        <a:lnRef idx="1">
          <a:scrgbClr r="0" g="0" b="0"/>
        </a:lnRef>
        <a:fillRef idx="3">
          <a:scrgbClr r="0" g="0" b="0"/>
        </a:fillRef>
        <a:effectRef idx="2">
          <a:scrgbClr r="0" g="0" b="0"/>
        </a:effectRef>
        <a:fontRef idx="minor">
          <a:schemeClr val="lt1"/>
        </a:fontRef>
      </dsp:style>
    </dsp:sp>
    <dsp:sp modelId="{4E594DB8-8B77-4CB5-A299-820714882207}">
      <dsp:nvSpPr>
        <dsp:cNvPr id="0" name=""/>
        <dsp:cNvSpPr/>
      </dsp:nvSpPr>
      <dsp:spPr>
        <a:xfrm>
          <a:off x="0" y="1306524"/>
          <a:ext cx="6496050" cy="65298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marL="0" lvl="0" indent="0" algn="l" defTabSz="800100">
            <a:lnSpc>
              <a:spcPct val="90000"/>
            </a:lnSpc>
            <a:spcBef>
              <a:spcPct val="0"/>
            </a:spcBef>
            <a:spcAft>
              <a:spcPct val="35000"/>
            </a:spcAft>
            <a:buNone/>
          </a:pPr>
          <a:r>
            <a:rPr lang="en-US" sz="1800" kern="1200" dirty="0" err="1"/>
            <a:t>Kioskansvar</a:t>
          </a:r>
          <a:r>
            <a:rPr lang="en-US" sz="1800" kern="1200" dirty="0"/>
            <a:t> match mot Villa </a:t>
          </a:r>
          <a:r>
            <a:rPr lang="en-US" sz="1800" kern="1200" dirty="0" err="1"/>
            <a:t>Lidköping</a:t>
          </a:r>
          <a:r>
            <a:rPr lang="en-US" sz="1800" kern="1200" dirty="0"/>
            <a:t> 10 </a:t>
          </a:r>
          <a:r>
            <a:rPr lang="en-US" sz="1800" kern="1200" dirty="0" err="1"/>
            <a:t>januari</a:t>
          </a:r>
          <a:r>
            <a:rPr lang="en-US" sz="1800" kern="1200" dirty="0"/>
            <a:t>, det </a:t>
          </a:r>
          <a:r>
            <a:rPr lang="en-US" sz="1800" kern="1200" dirty="0" err="1"/>
            <a:t>kommer</a:t>
          </a:r>
          <a:r>
            <a:rPr lang="en-US" sz="1800" kern="1200" dirty="0"/>
            <a:t> </a:t>
          </a:r>
          <a:r>
            <a:rPr lang="en-US" sz="1800" kern="1200" dirty="0" err="1"/>
            <a:t>att</a:t>
          </a:r>
          <a:r>
            <a:rPr lang="en-US" sz="1800" kern="1200" dirty="0"/>
            <a:t> </a:t>
          </a:r>
          <a:r>
            <a:rPr lang="en-US" sz="1800" kern="1200" dirty="0" err="1"/>
            <a:t>behövas</a:t>
          </a:r>
          <a:r>
            <a:rPr lang="en-US" sz="1800" kern="1200" dirty="0"/>
            <a:t> 10 </a:t>
          </a:r>
          <a:r>
            <a:rPr lang="en-US" sz="1800" kern="1200" dirty="0" err="1"/>
            <a:t>personer</a:t>
          </a:r>
          <a:endParaRPr lang="en-US" sz="1800" kern="1200" dirty="0"/>
        </a:p>
      </dsp:txBody>
      <dsp:txXfrm>
        <a:off x="0" y="1306524"/>
        <a:ext cx="6496050" cy="652983"/>
      </dsp:txXfrm>
    </dsp:sp>
    <dsp:sp modelId="{A0124389-EF0D-41C4-9B13-8FCA513E7A13}">
      <dsp:nvSpPr>
        <dsp:cNvPr id="0" name=""/>
        <dsp:cNvSpPr/>
      </dsp:nvSpPr>
      <dsp:spPr>
        <a:xfrm>
          <a:off x="0" y="1959508"/>
          <a:ext cx="6496050" cy="0"/>
        </a:xfrm>
        <a:prstGeom prst="line">
          <a:avLst/>
        </a:prstGeom>
        <a:gradFill rotWithShape="0">
          <a:gsLst>
            <a:gs pos="0">
              <a:schemeClr val="accent2">
                <a:hueOff val="677407"/>
                <a:satOff val="-3316"/>
                <a:lumOff val="1862"/>
                <a:alphaOff val="0"/>
                <a:tint val="98000"/>
                <a:lumMod val="114000"/>
              </a:schemeClr>
            </a:gs>
            <a:gs pos="100000">
              <a:schemeClr val="accent2">
                <a:hueOff val="677407"/>
                <a:satOff val="-3316"/>
                <a:lumOff val="1862"/>
                <a:alphaOff val="0"/>
                <a:shade val="90000"/>
                <a:lumMod val="84000"/>
              </a:schemeClr>
            </a:gs>
          </a:gsLst>
          <a:lin ang="5400000" scaled="0"/>
        </a:gradFill>
        <a:ln w="9525" cap="rnd" cmpd="sng" algn="ctr">
          <a:solidFill>
            <a:schemeClr val="accent2">
              <a:hueOff val="677407"/>
              <a:satOff val="-3316"/>
              <a:lumOff val="1862"/>
              <a:alphaOff val="0"/>
            </a:schemeClr>
          </a:solidFill>
          <a:prstDash val="solid"/>
        </a:ln>
        <a:effectLst>
          <a:outerShdw blurRad="38100" dist="25400" dir="5400000" rotWithShape="0">
            <a:srgbClr val="000000">
              <a:alpha val="45000"/>
            </a:srgbClr>
          </a:outerShdw>
        </a:effectLst>
      </dsp:spPr>
      <dsp:style>
        <a:lnRef idx="1">
          <a:scrgbClr r="0" g="0" b="0"/>
        </a:lnRef>
        <a:fillRef idx="3">
          <a:scrgbClr r="0" g="0" b="0"/>
        </a:fillRef>
        <a:effectRef idx="2">
          <a:scrgbClr r="0" g="0" b="0"/>
        </a:effectRef>
        <a:fontRef idx="minor">
          <a:schemeClr val="lt1"/>
        </a:fontRef>
      </dsp:style>
    </dsp:sp>
    <dsp:sp modelId="{01B55E3A-0430-4137-8037-D0AE09244582}">
      <dsp:nvSpPr>
        <dsp:cNvPr id="0" name=""/>
        <dsp:cNvSpPr/>
      </dsp:nvSpPr>
      <dsp:spPr>
        <a:xfrm>
          <a:off x="0" y="1959508"/>
          <a:ext cx="6496050" cy="65298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marL="0" lvl="0" indent="0" algn="l" defTabSz="800100">
            <a:lnSpc>
              <a:spcPct val="90000"/>
            </a:lnSpc>
            <a:spcBef>
              <a:spcPct val="0"/>
            </a:spcBef>
            <a:spcAft>
              <a:spcPct val="35000"/>
            </a:spcAft>
            <a:buNone/>
          </a:pPr>
          <a:r>
            <a:rPr lang="en-US" sz="1800" kern="1200" dirty="0" err="1"/>
            <a:t>Poolspel</a:t>
          </a:r>
          <a:r>
            <a:rPr lang="en-US" sz="1800" kern="1200" dirty="0"/>
            <a:t> </a:t>
          </a:r>
          <a:r>
            <a:rPr lang="en-US" sz="1800" kern="1200" dirty="0" err="1"/>
            <a:t>hemma</a:t>
          </a:r>
          <a:r>
            <a:rPr lang="en-US" sz="1800" kern="1200" dirty="0"/>
            <a:t> 23 </a:t>
          </a:r>
          <a:r>
            <a:rPr lang="en-US" sz="1800" kern="1200" dirty="0" err="1"/>
            <a:t>november</a:t>
          </a:r>
          <a:r>
            <a:rPr lang="en-US" sz="1800" kern="1200" dirty="0"/>
            <a:t> (kiosk, </a:t>
          </a:r>
          <a:r>
            <a:rPr lang="en-US" sz="1800" kern="1200" dirty="0" err="1"/>
            <a:t>sekretariat</a:t>
          </a:r>
          <a:r>
            <a:rPr lang="en-US" sz="1800" kern="1200" dirty="0"/>
            <a:t>, </a:t>
          </a:r>
          <a:r>
            <a:rPr lang="en-US" sz="1800" kern="1200" dirty="0" err="1"/>
            <a:t>sarger</a:t>
          </a:r>
          <a:r>
            <a:rPr lang="en-US" sz="1800" kern="1200" dirty="0"/>
            <a:t>) Schema </a:t>
          </a:r>
          <a:r>
            <a:rPr lang="en-US" sz="1800" kern="1200" dirty="0" err="1"/>
            <a:t>kommer</a:t>
          </a:r>
          <a:r>
            <a:rPr lang="en-US" sz="1800" kern="1200" dirty="0"/>
            <a:t> </a:t>
          </a:r>
          <a:r>
            <a:rPr lang="en-US" sz="1800" kern="1200" dirty="0" err="1"/>
            <a:t>när</a:t>
          </a:r>
          <a:r>
            <a:rPr lang="en-US" sz="1800" kern="1200" dirty="0"/>
            <a:t> vi ser </a:t>
          </a:r>
          <a:r>
            <a:rPr lang="en-US" sz="1800" kern="1200" dirty="0" err="1"/>
            <a:t>hur</a:t>
          </a:r>
          <a:r>
            <a:rPr lang="en-US" sz="1800" kern="1200" dirty="0"/>
            <a:t> manga vi </a:t>
          </a:r>
          <a:r>
            <a:rPr lang="en-US" sz="1800" kern="1200" dirty="0" err="1"/>
            <a:t>blir</a:t>
          </a:r>
          <a:r>
            <a:rPr lang="en-US" sz="1800" kern="1200" dirty="0"/>
            <a:t> </a:t>
          </a:r>
          <a:r>
            <a:rPr lang="en-US" sz="1800" kern="1200" dirty="0" err="1"/>
            <a:t>i</a:t>
          </a:r>
          <a:r>
            <a:rPr lang="en-US" sz="1800" kern="1200" dirty="0"/>
            <a:t> </a:t>
          </a:r>
          <a:r>
            <a:rPr lang="en-US" sz="1800" kern="1200" dirty="0" err="1"/>
            <a:t>vårt</a:t>
          </a:r>
          <a:r>
            <a:rPr lang="en-US" sz="1800" kern="1200" dirty="0"/>
            <a:t> lag</a:t>
          </a:r>
        </a:p>
      </dsp:txBody>
      <dsp:txXfrm>
        <a:off x="0" y="1959508"/>
        <a:ext cx="6496050" cy="652983"/>
      </dsp:txXfrm>
    </dsp:sp>
    <dsp:sp modelId="{C104750A-C215-4353-B134-44B20162F23F}">
      <dsp:nvSpPr>
        <dsp:cNvPr id="0" name=""/>
        <dsp:cNvSpPr/>
      </dsp:nvSpPr>
      <dsp:spPr>
        <a:xfrm>
          <a:off x="0" y="2612491"/>
          <a:ext cx="6496050" cy="0"/>
        </a:xfrm>
        <a:prstGeom prst="line">
          <a:avLst/>
        </a:prstGeom>
        <a:gradFill rotWithShape="0">
          <a:gsLst>
            <a:gs pos="0">
              <a:schemeClr val="accent2">
                <a:hueOff val="903209"/>
                <a:satOff val="-4421"/>
                <a:lumOff val="2483"/>
                <a:alphaOff val="0"/>
                <a:tint val="98000"/>
                <a:lumMod val="114000"/>
              </a:schemeClr>
            </a:gs>
            <a:gs pos="100000">
              <a:schemeClr val="accent2">
                <a:hueOff val="903209"/>
                <a:satOff val="-4421"/>
                <a:lumOff val="2483"/>
                <a:alphaOff val="0"/>
                <a:shade val="90000"/>
                <a:lumMod val="84000"/>
              </a:schemeClr>
            </a:gs>
          </a:gsLst>
          <a:lin ang="5400000" scaled="0"/>
        </a:gradFill>
        <a:ln w="9525" cap="rnd" cmpd="sng" algn="ctr">
          <a:solidFill>
            <a:schemeClr val="accent2">
              <a:hueOff val="903209"/>
              <a:satOff val="-4421"/>
              <a:lumOff val="2483"/>
              <a:alphaOff val="0"/>
            </a:schemeClr>
          </a:solidFill>
          <a:prstDash val="solid"/>
        </a:ln>
        <a:effectLst>
          <a:outerShdw blurRad="38100" dist="25400" dir="5400000" rotWithShape="0">
            <a:srgbClr val="000000">
              <a:alpha val="45000"/>
            </a:srgbClr>
          </a:outerShdw>
        </a:effectLst>
      </dsp:spPr>
      <dsp:style>
        <a:lnRef idx="1">
          <a:scrgbClr r="0" g="0" b="0"/>
        </a:lnRef>
        <a:fillRef idx="3">
          <a:scrgbClr r="0" g="0" b="0"/>
        </a:fillRef>
        <a:effectRef idx="2">
          <a:scrgbClr r="0" g="0" b="0"/>
        </a:effectRef>
        <a:fontRef idx="minor">
          <a:schemeClr val="lt1"/>
        </a:fontRef>
      </dsp:style>
    </dsp:sp>
    <dsp:sp modelId="{1ACD1629-BDB0-44E5-99D3-63ADE8C78114}">
      <dsp:nvSpPr>
        <dsp:cNvPr id="0" name=""/>
        <dsp:cNvSpPr/>
      </dsp:nvSpPr>
      <dsp:spPr>
        <a:xfrm>
          <a:off x="0" y="2612491"/>
          <a:ext cx="6496050" cy="65298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marL="0" lvl="0" indent="0" algn="l" defTabSz="800100">
            <a:lnSpc>
              <a:spcPct val="90000"/>
            </a:lnSpc>
            <a:spcBef>
              <a:spcPct val="0"/>
            </a:spcBef>
            <a:spcAft>
              <a:spcPct val="35000"/>
            </a:spcAft>
            <a:buNone/>
          </a:pPr>
          <a:r>
            <a:rPr lang="en-US" sz="1800" kern="1200" dirty="0" err="1"/>
            <a:t>Maskotar</a:t>
          </a:r>
          <a:r>
            <a:rPr lang="en-US" sz="1800" kern="1200" dirty="0"/>
            <a:t> matcher:</a:t>
          </a:r>
        </a:p>
      </dsp:txBody>
      <dsp:txXfrm>
        <a:off x="0" y="2612491"/>
        <a:ext cx="6496050" cy="652983"/>
      </dsp:txXfrm>
    </dsp:sp>
    <dsp:sp modelId="{09773B4A-DD62-4BF8-AAC1-E03B1B0A2A5A}">
      <dsp:nvSpPr>
        <dsp:cNvPr id="0" name=""/>
        <dsp:cNvSpPr/>
      </dsp:nvSpPr>
      <dsp:spPr>
        <a:xfrm>
          <a:off x="0" y="3265475"/>
          <a:ext cx="6496050" cy="0"/>
        </a:xfrm>
        <a:prstGeom prst="line">
          <a:avLst/>
        </a:prstGeom>
        <a:gradFill rotWithShape="0">
          <a:gsLst>
            <a:gs pos="0">
              <a:schemeClr val="accent2">
                <a:hueOff val="1129012"/>
                <a:satOff val="-5527"/>
                <a:lumOff val="3104"/>
                <a:alphaOff val="0"/>
                <a:tint val="98000"/>
                <a:lumMod val="114000"/>
              </a:schemeClr>
            </a:gs>
            <a:gs pos="100000">
              <a:schemeClr val="accent2">
                <a:hueOff val="1129012"/>
                <a:satOff val="-5527"/>
                <a:lumOff val="3104"/>
                <a:alphaOff val="0"/>
                <a:shade val="90000"/>
                <a:lumMod val="84000"/>
              </a:schemeClr>
            </a:gs>
          </a:gsLst>
          <a:lin ang="5400000" scaled="0"/>
        </a:gradFill>
        <a:ln w="9525" cap="rnd" cmpd="sng" algn="ctr">
          <a:solidFill>
            <a:schemeClr val="accent2">
              <a:hueOff val="1129012"/>
              <a:satOff val="-5527"/>
              <a:lumOff val="3104"/>
              <a:alphaOff val="0"/>
            </a:schemeClr>
          </a:solidFill>
          <a:prstDash val="solid"/>
        </a:ln>
        <a:effectLst>
          <a:outerShdw blurRad="38100" dist="25400" dir="5400000" rotWithShape="0">
            <a:srgbClr val="000000">
              <a:alpha val="45000"/>
            </a:srgbClr>
          </a:outerShdw>
        </a:effectLst>
      </dsp:spPr>
      <dsp:style>
        <a:lnRef idx="1">
          <a:scrgbClr r="0" g="0" b="0"/>
        </a:lnRef>
        <a:fillRef idx="3">
          <a:scrgbClr r="0" g="0" b="0"/>
        </a:fillRef>
        <a:effectRef idx="2">
          <a:scrgbClr r="0" g="0" b="0"/>
        </a:effectRef>
        <a:fontRef idx="minor">
          <a:schemeClr val="lt1"/>
        </a:fontRef>
      </dsp:style>
    </dsp:sp>
    <dsp:sp modelId="{A458A856-8C04-4941-8615-0446A5B644E3}">
      <dsp:nvSpPr>
        <dsp:cNvPr id="0" name=""/>
        <dsp:cNvSpPr/>
      </dsp:nvSpPr>
      <dsp:spPr>
        <a:xfrm>
          <a:off x="0" y="3265475"/>
          <a:ext cx="6496050" cy="65298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marL="0" lvl="0" indent="0" algn="l" defTabSz="800100">
            <a:lnSpc>
              <a:spcPct val="90000"/>
            </a:lnSpc>
            <a:spcBef>
              <a:spcPct val="0"/>
            </a:spcBef>
            <a:spcAft>
              <a:spcPct val="35000"/>
            </a:spcAft>
            <a:buNone/>
          </a:pPr>
          <a:r>
            <a:rPr lang="en-US" sz="1800" kern="1200"/>
            <a:t>Herr 13/11, 28/12, 10/1, ev slutspelsmatch i feb</a:t>
          </a:r>
        </a:p>
      </dsp:txBody>
      <dsp:txXfrm>
        <a:off x="0" y="3265475"/>
        <a:ext cx="6496050" cy="652983"/>
      </dsp:txXfrm>
    </dsp:sp>
    <dsp:sp modelId="{58763975-F179-4856-862F-6AF73BAC8A0B}">
      <dsp:nvSpPr>
        <dsp:cNvPr id="0" name=""/>
        <dsp:cNvSpPr/>
      </dsp:nvSpPr>
      <dsp:spPr>
        <a:xfrm>
          <a:off x="0" y="3918458"/>
          <a:ext cx="6496050" cy="0"/>
        </a:xfrm>
        <a:prstGeom prst="line">
          <a:avLst/>
        </a:prstGeom>
        <a:gradFill rotWithShape="0">
          <a:gsLst>
            <a:gs pos="0">
              <a:schemeClr val="accent2">
                <a:hueOff val="1354814"/>
                <a:satOff val="-6632"/>
                <a:lumOff val="3725"/>
                <a:alphaOff val="0"/>
                <a:tint val="98000"/>
                <a:lumMod val="114000"/>
              </a:schemeClr>
            </a:gs>
            <a:gs pos="100000">
              <a:schemeClr val="accent2">
                <a:hueOff val="1354814"/>
                <a:satOff val="-6632"/>
                <a:lumOff val="3725"/>
                <a:alphaOff val="0"/>
                <a:shade val="90000"/>
                <a:lumMod val="84000"/>
              </a:schemeClr>
            </a:gs>
          </a:gsLst>
          <a:lin ang="5400000" scaled="0"/>
        </a:gradFill>
        <a:ln w="9525" cap="rnd" cmpd="sng" algn="ctr">
          <a:solidFill>
            <a:schemeClr val="accent2">
              <a:hueOff val="1354814"/>
              <a:satOff val="-6632"/>
              <a:lumOff val="3725"/>
              <a:alphaOff val="0"/>
            </a:schemeClr>
          </a:solidFill>
          <a:prstDash val="solid"/>
        </a:ln>
        <a:effectLst>
          <a:outerShdw blurRad="38100" dist="25400" dir="5400000" rotWithShape="0">
            <a:srgbClr val="000000">
              <a:alpha val="45000"/>
            </a:srgbClr>
          </a:outerShdw>
        </a:effectLst>
      </dsp:spPr>
      <dsp:style>
        <a:lnRef idx="1">
          <a:scrgbClr r="0" g="0" b="0"/>
        </a:lnRef>
        <a:fillRef idx="3">
          <a:scrgbClr r="0" g="0" b="0"/>
        </a:fillRef>
        <a:effectRef idx="2">
          <a:scrgbClr r="0" g="0" b="0"/>
        </a:effectRef>
        <a:fontRef idx="minor">
          <a:schemeClr val="lt1"/>
        </a:fontRef>
      </dsp:style>
    </dsp:sp>
    <dsp:sp modelId="{30B78E53-6501-4650-86E5-194DDE8439E5}">
      <dsp:nvSpPr>
        <dsp:cNvPr id="0" name=""/>
        <dsp:cNvSpPr/>
      </dsp:nvSpPr>
      <dsp:spPr>
        <a:xfrm>
          <a:off x="0" y="3918458"/>
          <a:ext cx="6496050" cy="65298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marL="0" lvl="0" indent="0" algn="l" defTabSz="800100">
            <a:lnSpc>
              <a:spcPct val="90000"/>
            </a:lnSpc>
            <a:spcBef>
              <a:spcPct val="0"/>
            </a:spcBef>
            <a:spcAft>
              <a:spcPct val="35000"/>
            </a:spcAft>
            <a:buNone/>
          </a:pPr>
          <a:r>
            <a:rPr lang="en-US" sz="1800" kern="1200"/>
            <a:t>Dam 22/11, 8 /1</a:t>
          </a:r>
        </a:p>
      </dsp:txBody>
      <dsp:txXfrm>
        <a:off x="0" y="3918458"/>
        <a:ext cx="6496050" cy="652983"/>
      </dsp:txXfrm>
    </dsp:sp>
  </dsp:spTree>
</dsp:drawing>
</file>

<file path=ppt/diagrams/layout1.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2.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3.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Rubrikbild">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sv-SE"/>
              <a:t>Klicka här för att ändra mall för rubrikformat</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sv-SE"/>
              <a:t>Klicka här för att ändra mall för underrubrikformat</a:t>
            </a:r>
            <a:endParaRPr lang="en-US" dirty="0"/>
          </a:p>
        </p:txBody>
      </p:sp>
      <p:sp>
        <p:nvSpPr>
          <p:cNvPr id="4" name="Date Placeholder 3"/>
          <p:cNvSpPr>
            <a:spLocks noGrp="1"/>
          </p:cNvSpPr>
          <p:nvPr>
            <p:ph type="dt" sz="half" idx="10"/>
          </p:nvPr>
        </p:nvSpPr>
        <p:spPr/>
        <p:txBody>
          <a:bodyPr/>
          <a:lstStyle/>
          <a:p>
            <a:fld id="{CAF32BB7-50EF-48B0-9196-4DD69BC69470}" type="datetimeFigureOut">
              <a:rPr lang="sv-SE" smtClean="0"/>
              <a:t>2024-11-06</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7556F05C-C4BD-4785-B70C-A2CCCEEA8143}" type="slidenum">
              <a:rPr lang="sv-SE" smtClean="0"/>
              <a:t>‹#›</a:t>
            </a:fld>
            <a:endParaRPr lang="sv-SE"/>
          </a:p>
        </p:txBody>
      </p:sp>
    </p:spTree>
    <p:extLst>
      <p:ext uri="{BB962C8B-B14F-4D97-AF65-F5344CB8AC3E}">
        <p14:creationId xmlns:p14="http://schemas.microsoft.com/office/powerpoint/2010/main" val="27320817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abild med bildtext">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sv-SE"/>
              <a:t>Klicka här för att ändra mall för rubrikformat</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sv-SE"/>
              <a:t>Klicka på ikonen för att lägga till en bild</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a:t>Klicka här för att ändra format på bakgrundstexten</a:t>
            </a:r>
          </a:p>
        </p:txBody>
      </p:sp>
      <p:sp>
        <p:nvSpPr>
          <p:cNvPr id="5" name="Date Placeholder 4"/>
          <p:cNvSpPr>
            <a:spLocks noGrp="1"/>
          </p:cNvSpPr>
          <p:nvPr>
            <p:ph type="dt" sz="half" idx="10"/>
          </p:nvPr>
        </p:nvSpPr>
        <p:spPr/>
        <p:txBody>
          <a:bodyPr/>
          <a:lstStyle/>
          <a:p>
            <a:fld id="{CAF32BB7-50EF-48B0-9196-4DD69BC69470}" type="datetimeFigureOut">
              <a:rPr lang="sv-SE" smtClean="0"/>
              <a:t>2024-11-06</a:t>
            </a:fld>
            <a:endParaRPr lang="sv-SE"/>
          </a:p>
        </p:txBody>
      </p:sp>
      <p:sp>
        <p:nvSpPr>
          <p:cNvPr id="6" name="Footer Placeholder 5"/>
          <p:cNvSpPr>
            <a:spLocks noGrp="1"/>
          </p:cNvSpPr>
          <p:nvPr>
            <p:ph type="ftr" sz="quarter" idx="11"/>
          </p:nvPr>
        </p:nvSpPr>
        <p:spPr/>
        <p:txBody>
          <a:bodyPr/>
          <a:lstStyle/>
          <a:p>
            <a:endParaRPr lang="sv-SE"/>
          </a:p>
        </p:txBody>
      </p:sp>
      <p:sp>
        <p:nvSpPr>
          <p:cNvPr id="7" name="Slide Number Placeholder 6"/>
          <p:cNvSpPr>
            <a:spLocks noGrp="1"/>
          </p:cNvSpPr>
          <p:nvPr>
            <p:ph type="sldNum" sz="quarter" idx="12"/>
          </p:nvPr>
        </p:nvSpPr>
        <p:spPr/>
        <p:txBody>
          <a:bodyPr/>
          <a:lstStyle/>
          <a:p>
            <a:fld id="{7556F05C-C4BD-4785-B70C-A2CCCEEA8143}" type="slidenum">
              <a:rPr lang="sv-SE" smtClean="0"/>
              <a:t>‹#›</a:t>
            </a:fld>
            <a:endParaRPr lang="sv-SE"/>
          </a:p>
        </p:txBody>
      </p:sp>
    </p:spTree>
    <p:extLst>
      <p:ext uri="{BB962C8B-B14F-4D97-AF65-F5344CB8AC3E}">
        <p14:creationId xmlns:p14="http://schemas.microsoft.com/office/powerpoint/2010/main" val="20889676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el och bildtext">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sv-SE"/>
              <a:t>Klicka här för att ändra mall för rubrikformat</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a:t>Klicka här för att ändra format på bakgrundstexten</a:t>
            </a:r>
          </a:p>
        </p:txBody>
      </p:sp>
      <p:sp>
        <p:nvSpPr>
          <p:cNvPr id="4" name="Date Placeholder 3"/>
          <p:cNvSpPr>
            <a:spLocks noGrp="1"/>
          </p:cNvSpPr>
          <p:nvPr>
            <p:ph type="dt" sz="half" idx="10"/>
          </p:nvPr>
        </p:nvSpPr>
        <p:spPr/>
        <p:txBody>
          <a:bodyPr/>
          <a:lstStyle/>
          <a:p>
            <a:fld id="{CAF32BB7-50EF-48B0-9196-4DD69BC69470}" type="datetimeFigureOut">
              <a:rPr lang="sv-SE" smtClean="0"/>
              <a:t>2024-11-06</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7556F05C-C4BD-4785-B70C-A2CCCEEA8143}" type="slidenum">
              <a:rPr lang="sv-SE" smtClean="0"/>
              <a:t>‹#›</a:t>
            </a:fld>
            <a:endParaRPr lang="sv-SE"/>
          </a:p>
        </p:txBody>
      </p:sp>
    </p:spTree>
    <p:extLst>
      <p:ext uri="{BB962C8B-B14F-4D97-AF65-F5344CB8AC3E}">
        <p14:creationId xmlns:p14="http://schemas.microsoft.com/office/powerpoint/2010/main" val="237571816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t med beskrivning">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sv-SE"/>
              <a:t>Klicka här för att ändra mall för rubrikformat</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sv-SE"/>
              <a:t>Klicka här för att ändra format på bakgrundstexten</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a:t>Klicka här för att ändra format på bakgrundstexten</a:t>
            </a:r>
          </a:p>
        </p:txBody>
      </p:sp>
      <p:sp>
        <p:nvSpPr>
          <p:cNvPr id="4" name="Date Placeholder 3"/>
          <p:cNvSpPr>
            <a:spLocks noGrp="1"/>
          </p:cNvSpPr>
          <p:nvPr>
            <p:ph type="dt" sz="half" idx="10"/>
          </p:nvPr>
        </p:nvSpPr>
        <p:spPr/>
        <p:txBody>
          <a:bodyPr/>
          <a:lstStyle/>
          <a:p>
            <a:fld id="{CAF32BB7-50EF-48B0-9196-4DD69BC69470}" type="datetimeFigureOut">
              <a:rPr lang="sv-SE" smtClean="0"/>
              <a:t>2024-11-06</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7556F05C-C4BD-4785-B70C-A2CCCEEA8143}" type="slidenum">
              <a:rPr lang="sv-SE" smtClean="0"/>
              <a:t>‹#›</a:t>
            </a:fld>
            <a:endParaRPr lang="sv-SE"/>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367163503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nkort">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sv-SE"/>
              <a:t>Klicka här för att ändra mall för rubrikformat</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v-SE"/>
              <a:t>Klicka här för att ändra format på bakgrundstexten</a:t>
            </a:r>
          </a:p>
        </p:txBody>
      </p:sp>
      <p:sp>
        <p:nvSpPr>
          <p:cNvPr id="4" name="Date Placeholder 3"/>
          <p:cNvSpPr>
            <a:spLocks noGrp="1"/>
          </p:cNvSpPr>
          <p:nvPr>
            <p:ph type="dt" sz="half" idx="10"/>
          </p:nvPr>
        </p:nvSpPr>
        <p:spPr/>
        <p:txBody>
          <a:bodyPr/>
          <a:lstStyle/>
          <a:p>
            <a:fld id="{CAF32BB7-50EF-48B0-9196-4DD69BC69470}" type="datetimeFigureOut">
              <a:rPr lang="sv-SE" smtClean="0"/>
              <a:t>2024-11-06</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7556F05C-C4BD-4785-B70C-A2CCCEEA8143}" type="slidenum">
              <a:rPr lang="sv-SE" smtClean="0"/>
              <a:t>‹#›</a:t>
            </a:fld>
            <a:endParaRPr lang="sv-SE"/>
          </a:p>
        </p:txBody>
      </p:sp>
    </p:spTree>
    <p:extLst>
      <p:ext uri="{BB962C8B-B14F-4D97-AF65-F5344CB8AC3E}">
        <p14:creationId xmlns:p14="http://schemas.microsoft.com/office/powerpoint/2010/main" val="217250518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kolumner">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sv-SE"/>
              <a:t>Klicka här för att ändra mall för rubrikformat</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a:t>Klicka här för att ändra format på bakgrundstexten</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a:t>Klicka här för att ändra format på bakgrundstexten</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a:t>Klicka här för att ändra format på bakgrundstexten</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CAF32BB7-50EF-48B0-9196-4DD69BC69470}" type="datetimeFigureOut">
              <a:rPr lang="sv-SE" smtClean="0"/>
              <a:t>2024-11-06</a:t>
            </a:fld>
            <a:endParaRPr lang="sv-SE"/>
          </a:p>
        </p:txBody>
      </p:sp>
      <p:sp>
        <p:nvSpPr>
          <p:cNvPr id="4"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7556F05C-C4BD-4785-B70C-A2CCCEEA8143}" type="slidenum">
              <a:rPr lang="sv-SE" smtClean="0"/>
              <a:t>‹#›</a:t>
            </a:fld>
            <a:endParaRPr lang="sv-SE"/>
          </a:p>
        </p:txBody>
      </p:sp>
    </p:spTree>
    <p:extLst>
      <p:ext uri="{BB962C8B-B14F-4D97-AF65-F5344CB8AC3E}">
        <p14:creationId xmlns:p14="http://schemas.microsoft.com/office/powerpoint/2010/main" val="16121233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bildkolumner">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sv-SE"/>
              <a:t>Klicka här för att ändra mall för rubrikformat</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sv-SE"/>
              <a:t>Klicka på ikonen för att lägga till en bild</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a:t>Klicka här för att ändra format på bakgrundstexten</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sv-SE"/>
              <a:t>Klicka på ikonen för att lägga till en bild</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a:t>Klicka här för att ändra format på bakgrundstexten</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sv-SE"/>
              <a:t>Klicka på ikonen för att lägga till en bild</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a:t>Klicka här för att ändra format på bakgrundstexten</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CAF32BB7-50EF-48B0-9196-4DD69BC69470}" type="datetimeFigureOut">
              <a:rPr lang="sv-SE" smtClean="0"/>
              <a:t>2024-11-06</a:t>
            </a:fld>
            <a:endParaRPr lang="sv-SE"/>
          </a:p>
        </p:txBody>
      </p:sp>
      <p:sp>
        <p:nvSpPr>
          <p:cNvPr id="4"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7556F05C-C4BD-4785-B70C-A2CCCEEA8143}" type="slidenum">
              <a:rPr lang="sv-SE" smtClean="0"/>
              <a:t>‹#›</a:t>
            </a:fld>
            <a:endParaRPr lang="sv-SE"/>
          </a:p>
        </p:txBody>
      </p:sp>
    </p:spTree>
    <p:extLst>
      <p:ext uri="{BB962C8B-B14F-4D97-AF65-F5344CB8AC3E}">
        <p14:creationId xmlns:p14="http://schemas.microsoft.com/office/powerpoint/2010/main" val="47433161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a:t>Klicka här för att ändra mall för rubrikformat</a:t>
            </a:r>
            <a:endParaRPr lang="en-US" dirty="0"/>
          </a:p>
        </p:txBody>
      </p:sp>
      <p:sp>
        <p:nvSpPr>
          <p:cNvPr id="3" name="Vertical Text Placeholder 2"/>
          <p:cNvSpPr>
            <a:spLocks noGrp="1"/>
          </p:cNvSpPr>
          <p:nvPr>
            <p:ph type="body" orient="vert" idx="1"/>
          </p:nvPr>
        </p:nvSpPr>
        <p:spPr/>
        <p:txBody>
          <a:bodyPr vert="eaVert" anchor="t" anchorCtr="0"/>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4" name="Date Placeholder 3"/>
          <p:cNvSpPr>
            <a:spLocks noGrp="1"/>
          </p:cNvSpPr>
          <p:nvPr>
            <p:ph type="dt" sz="half" idx="10"/>
          </p:nvPr>
        </p:nvSpPr>
        <p:spPr/>
        <p:txBody>
          <a:bodyPr/>
          <a:lstStyle/>
          <a:p>
            <a:fld id="{CAF32BB7-50EF-48B0-9196-4DD69BC69470}" type="datetimeFigureOut">
              <a:rPr lang="sv-SE" smtClean="0"/>
              <a:t>2024-11-06</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7556F05C-C4BD-4785-B70C-A2CCCEEA8143}" type="slidenum">
              <a:rPr lang="sv-SE" smtClean="0"/>
              <a:t>‹#›</a:t>
            </a:fld>
            <a:endParaRPr lang="sv-SE"/>
          </a:p>
        </p:txBody>
      </p:sp>
    </p:spTree>
    <p:extLst>
      <p:ext uri="{BB962C8B-B14F-4D97-AF65-F5344CB8AC3E}">
        <p14:creationId xmlns:p14="http://schemas.microsoft.com/office/powerpoint/2010/main" val="50959501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sv-SE"/>
              <a:t>Klicka här för att ändra mall för rubrikformat</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4" name="Date Placeholder 3"/>
          <p:cNvSpPr>
            <a:spLocks noGrp="1"/>
          </p:cNvSpPr>
          <p:nvPr>
            <p:ph type="dt" sz="half" idx="10"/>
          </p:nvPr>
        </p:nvSpPr>
        <p:spPr/>
        <p:txBody>
          <a:bodyPr/>
          <a:lstStyle/>
          <a:p>
            <a:fld id="{CAF32BB7-50EF-48B0-9196-4DD69BC69470}" type="datetimeFigureOut">
              <a:rPr lang="sv-SE" smtClean="0"/>
              <a:t>2024-11-06</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7556F05C-C4BD-4785-B70C-A2CCCEEA8143}" type="slidenum">
              <a:rPr lang="sv-SE" smtClean="0"/>
              <a:t>‹#›</a:t>
            </a:fld>
            <a:endParaRPr lang="sv-SE"/>
          </a:p>
        </p:txBody>
      </p:sp>
    </p:spTree>
    <p:extLst>
      <p:ext uri="{BB962C8B-B14F-4D97-AF65-F5344CB8AC3E}">
        <p14:creationId xmlns:p14="http://schemas.microsoft.com/office/powerpoint/2010/main" val="6346966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a:t>Klicka här för att ändra mall för rubrikformat</a:t>
            </a:r>
            <a:endParaRPr lang="en-US" dirty="0"/>
          </a:p>
        </p:txBody>
      </p:sp>
      <p:sp>
        <p:nvSpPr>
          <p:cNvPr id="3" name="Content Placeholder 2"/>
          <p:cNvSpPr>
            <a:spLocks noGrp="1"/>
          </p:cNvSpPr>
          <p:nvPr>
            <p:ph idx="1"/>
          </p:nvPr>
        </p:nvSpPr>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7" name="Date Placeholder 3"/>
          <p:cNvSpPr>
            <a:spLocks noGrp="1"/>
          </p:cNvSpPr>
          <p:nvPr>
            <p:ph type="dt" sz="half" idx="10"/>
          </p:nvPr>
        </p:nvSpPr>
        <p:spPr/>
        <p:txBody>
          <a:bodyPr/>
          <a:lstStyle/>
          <a:p>
            <a:fld id="{CAF32BB7-50EF-48B0-9196-4DD69BC69470}" type="datetimeFigureOut">
              <a:rPr lang="sv-SE" smtClean="0"/>
              <a:t>2024-11-06</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7556F05C-C4BD-4785-B70C-A2CCCEEA8143}" type="slidenum">
              <a:rPr lang="sv-SE" smtClean="0"/>
              <a:t>‹#›</a:t>
            </a:fld>
            <a:endParaRPr lang="sv-SE"/>
          </a:p>
        </p:txBody>
      </p:sp>
    </p:spTree>
    <p:extLst>
      <p:ext uri="{BB962C8B-B14F-4D97-AF65-F5344CB8AC3E}">
        <p14:creationId xmlns:p14="http://schemas.microsoft.com/office/powerpoint/2010/main" val="4962591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sv-SE"/>
              <a:t>Klicka här för att ändra mall för rubrikformat</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v-SE"/>
              <a:t>Klicka här för att ändra format på bakgrundstexten</a:t>
            </a:r>
          </a:p>
        </p:txBody>
      </p:sp>
      <p:sp>
        <p:nvSpPr>
          <p:cNvPr id="4" name="Date Placeholder 3"/>
          <p:cNvSpPr>
            <a:spLocks noGrp="1"/>
          </p:cNvSpPr>
          <p:nvPr>
            <p:ph type="dt" sz="half" idx="10"/>
          </p:nvPr>
        </p:nvSpPr>
        <p:spPr/>
        <p:txBody>
          <a:bodyPr/>
          <a:lstStyle/>
          <a:p>
            <a:fld id="{CAF32BB7-50EF-48B0-9196-4DD69BC69470}" type="datetimeFigureOut">
              <a:rPr lang="sv-SE" smtClean="0"/>
              <a:t>2024-11-06</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7556F05C-C4BD-4785-B70C-A2CCCEEA8143}" type="slidenum">
              <a:rPr lang="sv-SE" smtClean="0"/>
              <a:t>‹#›</a:t>
            </a:fld>
            <a:endParaRPr lang="sv-SE"/>
          </a:p>
        </p:txBody>
      </p:sp>
    </p:spTree>
    <p:extLst>
      <p:ext uri="{BB962C8B-B14F-4D97-AF65-F5344CB8AC3E}">
        <p14:creationId xmlns:p14="http://schemas.microsoft.com/office/powerpoint/2010/main" val="36654352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delar">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a:t>Klicka här för att ändra mall för rubrikformat</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5" name="Date Placeholder 4"/>
          <p:cNvSpPr>
            <a:spLocks noGrp="1"/>
          </p:cNvSpPr>
          <p:nvPr>
            <p:ph type="dt" sz="half" idx="10"/>
          </p:nvPr>
        </p:nvSpPr>
        <p:spPr/>
        <p:txBody>
          <a:bodyPr/>
          <a:lstStyle/>
          <a:p>
            <a:fld id="{CAF32BB7-50EF-48B0-9196-4DD69BC69470}" type="datetimeFigureOut">
              <a:rPr lang="sv-SE" smtClean="0"/>
              <a:t>2024-11-06</a:t>
            </a:fld>
            <a:endParaRPr lang="sv-SE"/>
          </a:p>
        </p:txBody>
      </p:sp>
      <p:sp>
        <p:nvSpPr>
          <p:cNvPr id="6" name="Footer Placeholder 5"/>
          <p:cNvSpPr>
            <a:spLocks noGrp="1"/>
          </p:cNvSpPr>
          <p:nvPr>
            <p:ph type="ftr" sz="quarter" idx="11"/>
          </p:nvPr>
        </p:nvSpPr>
        <p:spPr/>
        <p:txBody>
          <a:bodyPr/>
          <a:lstStyle/>
          <a:p>
            <a:endParaRPr lang="sv-SE"/>
          </a:p>
        </p:txBody>
      </p:sp>
      <p:sp>
        <p:nvSpPr>
          <p:cNvPr id="7" name="Slide Number Placeholder 6"/>
          <p:cNvSpPr>
            <a:spLocks noGrp="1"/>
          </p:cNvSpPr>
          <p:nvPr>
            <p:ph type="sldNum" sz="quarter" idx="12"/>
          </p:nvPr>
        </p:nvSpPr>
        <p:spPr/>
        <p:txBody>
          <a:bodyPr/>
          <a:lstStyle/>
          <a:p>
            <a:fld id="{7556F05C-C4BD-4785-B70C-A2CCCEEA8143}" type="slidenum">
              <a:rPr lang="sv-SE" smtClean="0"/>
              <a:t>‹#›</a:t>
            </a:fld>
            <a:endParaRPr lang="sv-SE"/>
          </a:p>
        </p:txBody>
      </p:sp>
    </p:spTree>
    <p:extLst>
      <p:ext uri="{BB962C8B-B14F-4D97-AF65-F5344CB8AC3E}">
        <p14:creationId xmlns:p14="http://schemas.microsoft.com/office/powerpoint/2010/main" val="24763059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sv-SE"/>
              <a:t>Klicka här för att ändra mall för rubrikformat</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7" name="Date Placeholder 6"/>
          <p:cNvSpPr>
            <a:spLocks noGrp="1"/>
          </p:cNvSpPr>
          <p:nvPr>
            <p:ph type="dt" sz="half" idx="10"/>
          </p:nvPr>
        </p:nvSpPr>
        <p:spPr/>
        <p:txBody>
          <a:bodyPr/>
          <a:lstStyle/>
          <a:p>
            <a:fld id="{CAF32BB7-50EF-48B0-9196-4DD69BC69470}" type="datetimeFigureOut">
              <a:rPr lang="sv-SE" smtClean="0"/>
              <a:t>2024-11-06</a:t>
            </a:fld>
            <a:endParaRPr lang="sv-SE"/>
          </a:p>
        </p:txBody>
      </p:sp>
      <p:sp>
        <p:nvSpPr>
          <p:cNvPr id="8" name="Footer Placeholder 7"/>
          <p:cNvSpPr>
            <a:spLocks noGrp="1"/>
          </p:cNvSpPr>
          <p:nvPr>
            <p:ph type="ftr" sz="quarter" idx="11"/>
          </p:nvPr>
        </p:nvSpPr>
        <p:spPr/>
        <p:txBody>
          <a:bodyPr/>
          <a:lstStyle/>
          <a:p>
            <a:endParaRPr lang="sv-SE"/>
          </a:p>
        </p:txBody>
      </p:sp>
      <p:sp>
        <p:nvSpPr>
          <p:cNvPr id="9" name="Slide Number Placeholder 8"/>
          <p:cNvSpPr>
            <a:spLocks noGrp="1"/>
          </p:cNvSpPr>
          <p:nvPr>
            <p:ph type="sldNum" sz="quarter" idx="12"/>
          </p:nvPr>
        </p:nvSpPr>
        <p:spPr/>
        <p:txBody>
          <a:bodyPr/>
          <a:lstStyle/>
          <a:p>
            <a:fld id="{7556F05C-C4BD-4785-B70C-A2CCCEEA8143}" type="slidenum">
              <a:rPr lang="sv-SE" smtClean="0"/>
              <a:t>‹#›</a:t>
            </a:fld>
            <a:endParaRPr lang="sv-SE"/>
          </a:p>
        </p:txBody>
      </p:sp>
    </p:spTree>
    <p:extLst>
      <p:ext uri="{BB962C8B-B14F-4D97-AF65-F5344CB8AC3E}">
        <p14:creationId xmlns:p14="http://schemas.microsoft.com/office/powerpoint/2010/main" val="32944571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a:t>Klicka här för att ändra mall för rubrikformat</a:t>
            </a:r>
            <a:endParaRPr lang="en-US" dirty="0"/>
          </a:p>
        </p:txBody>
      </p:sp>
      <p:sp>
        <p:nvSpPr>
          <p:cNvPr id="7" name="Date Placeholder 2"/>
          <p:cNvSpPr>
            <a:spLocks noGrp="1"/>
          </p:cNvSpPr>
          <p:nvPr>
            <p:ph type="dt" sz="half" idx="10"/>
          </p:nvPr>
        </p:nvSpPr>
        <p:spPr/>
        <p:txBody>
          <a:bodyPr/>
          <a:lstStyle/>
          <a:p>
            <a:fld id="{CAF32BB7-50EF-48B0-9196-4DD69BC69470}" type="datetimeFigureOut">
              <a:rPr lang="sv-SE" smtClean="0"/>
              <a:t>2024-11-06</a:t>
            </a:fld>
            <a:endParaRPr lang="sv-SE"/>
          </a:p>
        </p:txBody>
      </p:sp>
      <p:sp>
        <p:nvSpPr>
          <p:cNvPr id="5" name="Footer Placeholder 3"/>
          <p:cNvSpPr>
            <a:spLocks noGrp="1"/>
          </p:cNvSpPr>
          <p:nvPr>
            <p:ph type="ftr" sz="quarter" idx="11"/>
          </p:nvPr>
        </p:nvSpPr>
        <p:spPr/>
        <p:txBody>
          <a:bodyPr/>
          <a:lstStyle/>
          <a:p>
            <a:endParaRPr lang="sv-SE"/>
          </a:p>
        </p:txBody>
      </p:sp>
      <p:sp>
        <p:nvSpPr>
          <p:cNvPr id="6" name="Slide Number Placeholder 4"/>
          <p:cNvSpPr>
            <a:spLocks noGrp="1"/>
          </p:cNvSpPr>
          <p:nvPr>
            <p:ph type="sldNum" sz="quarter" idx="12"/>
          </p:nvPr>
        </p:nvSpPr>
        <p:spPr/>
        <p:txBody>
          <a:bodyPr/>
          <a:lstStyle/>
          <a:p>
            <a:fld id="{7556F05C-C4BD-4785-B70C-A2CCCEEA8143}" type="slidenum">
              <a:rPr lang="sv-SE" smtClean="0"/>
              <a:t>‹#›</a:t>
            </a:fld>
            <a:endParaRPr lang="sv-SE"/>
          </a:p>
        </p:txBody>
      </p:sp>
    </p:spTree>
    <p:extLst>
      <p:ext uri="{BB962C8B-B14F-4D97-AF65-F5344CB8AC3E}">
        <p14:creationId xmlns:p14="http://schemas.microsoft.com/office/powerpoint/2010/main" val="14600074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CAF32BB7-50EF-48B0-9196-4DD69BC69470}" type="datetimeFigureOut">
              <a:rPr lang="sv-SE" smtClean="0"/>
              <a:t>2024-11-06</a:t>
            </a:fld>
            <a:endParaRPr lang="sv-SE"/>
          </a:p>
        </p:txBody>
      </p:sp>
      <p:sp>
        <p:nvSpPr>
          <p:cNvPr id="5" name="Footer Placeholder 2"/>
          <p:cNvSpPr>
            <a:spLocks noGrp="1"/>
          </p:cNvSpPr>
          <p:nvPr>
            <p:ph type="ftr" sz="quarter" idx="11"/>
          </p:nvPr>
        </p:nvSpPr>
        <p:spPr/>
        <p:txBody>
          <a:bodyPr/>
          <a:lstStyle/>
          <a:p>
            <a:endParaRPr lang="sv-SE"/>
          </a:p>
        </p:txBody>
      </p:sp>
      <p:sp>
        <p:nvSpPr>
          <p:cNvPr id="6" name="Slide Number Placeholder 3"/>
          <p:cNvSpPr>
            <a:spLocks noGrp="1"/>
          </p:cNvSpPr>
          <p:nvPr>
            <p:ph type="sldNum" sz="quarter" idx="12"/>
          </p:nvPr>
        </p:nvSpPr>
        <p:spPr/>
        <p:txBody>
          <a:bodyPr/>
          <a:lstStyle/>
          <a:p>
            <a:fld id="{7556F05C-C4BD-4785-B70C-A2CCCEEA8143}" type="slidenum">
              <a:rPr lang="sv-SE" smtClean="0"/>
              <a:t>‹#›</a:t>
            </a:fld>
            <a:endParaRPr lang="sv-SE"/>
          </a:p>
        </p:txBody>
      </p:sp>
    </p:spTree>
    <p:extLst>
      <p:ext uri="{BB962C8B-B14F-4D97-AF65-F5344CB8AC3E}">
        <p14:creationId xmlns:p14="http://schemas.microsoft.com/office/powerpoint/2010/main" val="31142647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Text med bildtext">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sv-SE"/>
              <a:t>Klicka här för att ändra mall för rubrikformat</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a:t>Klicka här för att ändra format på bakgrundstexten</a:t>
            </a:r>
          </a:p>
        </p:txBody>
      </p:sp>
      <p:sp>
        <p:nvSpPr>
          <p:cNvPr id="7" name="Date Placeholder 4"/>
          <p:cNvSpPr>
            <a:spLocks noGrp="1"/>
          </p:cNvSpPr>
          <p:nvPr>
            <p:ph type="dt" sz="half" idx="10"/>
          </p:nvPr>
        </p:nvSpPr>
        <p:spPr/>
        <p:txBody>
          <a:bodyPr/>
          <a:lstStyle/>
          <a:p>
            <a:fld id="{CAF32BB7-50EF-48B0-9196-4DD69BC69470}" type="datetimeFigureOut">
              <a:rPr lang="sv-SE" smtClean="0"/>
              <a:t>2024-11-06</a:t>
            </a:fld>
            <a:endParaRPr lang="sv-SE"/>
          </a:p>
        </p:txBody>
      </p:sp>
      <p:sp>
        <p:nvSpPr>
          <p:cNvPr id="5" name="Footer Placeholder 5"/>
          <p:cNvSpPr>
            <a:spLocks noGrp="1"/>
          </p:cNvSpPr>
          <p:nvPr>
            <p:ph type="ftr" sz="quarter" idx="11"/>
          </p:nvPr>
        </p:nvSpPr>
        <p:spPr/>
        <p:txBody>
          <a:bodyPr/>
          <a:lstStyle/>
          <a:p>
            <a:endParaRPr lang="sv-SE"/>
          </a:p>
        </p:txBody>
      </p:sp>
      <p:sp>
        <p:nvSpPr>
          <p:cNvPr id="6" name="Slide Number Placeholder 6"/>
          <p:cNvSpPr>
            <a:spLocks noGrp="1"/>
          </p:cNvSpPr>
          <p:nvPr>
            <p:ph type="sldNum" sz="quarter" idx="12"/>
          </p:nvPr>
        </p:nvSpPr>
        <p:spPr/>
        <p:txBody>
          <a:bodyPr/>
          <a:lstStyle/>
          <a:p>
            <a:fld id="{7556F05C-C4BD-4785-B70C-A2CCCEEA8143}" type="slidenum">
              <a:rPr lang="sv-SE" smtClean="0"/>
              <a:t>‹#›</a:t>
            </a:fld>
            <a:endParaRPr lang="sv-SE"/>
          </a:p>
        </p:txBody>
      </p:sp>
    </p:spTree>
    <p:extLst>
      <p:ext uri="{BB962C8B-B14F-4D97-AF65-F5344CB8AC3E}">
        <p14:creationId xmlns:p14="http://schemas.microsoft.com/office/powerpoint/2010/main" val="8060409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sv-SE"/>
              <a:t>Klicka här för att ändra mall för rubrikformat</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sv-SE"/>
              <a:t>Klicka på ikonen för att lägga till en bild</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a:t>Klicka här för att ändra format på bakgrundstexten</a:t>
            </a:r>
          </a:p>
        </p:txBody>
      </p:sp>
      <p:sp>
        <p:nvSpPr>
          <p:cNvPr id="5" name="Date Placeholder 4"/>
          <p:cNvSpPr>
            <a:spLocks noGrp="1"/>
          </p:cNvSpPr>
          <p:nvPr>
            <p:ph type="dt" sz="half" idx="10"/>
          </p:nvPr>
        </p:nvSpPr>
        <p:spPr/>
        <p:txBody>
          <a:bodyPr/>
          <a:lstStyle/>
          <a:p>
            <a:fld id="{CAF32BB7-50EF-48B0-9196-4DD69BC69470}" type="datetimeFigureOut">
              <a:rPr lang="sv-SE" smtClean="0"/>
              <a:t>2024-11-06</a:t>
            </a:fld>
            <a:endParaRPr lang="sv-SE"/>
          </a:p>
        </p:txBody>
      </p:sp>
      <p:sp>
        <p:nvSpPr>
          <p:cNvPr id="6" name="Footer Placeholder 5"/>
          <p:cNvSpPr>
            <a:spLocks noGrp="1"/>
          </p:cNvSpPr>
          <p:nvPr>
            <p:ph type="ftr" sz="quarter" idx="11"/>
          </p:nvPr>
        </p:nvSpPr>
        <p:spPr/>
        <p:txBody>
          <a:bodyPr/>
          <a:lstStyle/>
          <a:p>
            <a:endParaRPr lang="sv-SE"/>
          </a:p>
        </p:txBody>
      </p:sp>
      <p:sp>
        <p:nvSpPr>
          <p:cNvPr id="7" name="Slide Number Placeholder 6"/>
          <p:cNvSpPr>
            <a:spLocks noGrp="1"/>
          </p:cNvSpPr>
          <p:nvPr>
            <p:ph type="sldNum" sz="quarter" idx="12"/>
          </p:nvPr>
        </p:nvSpPr>
        <p:spPr/>
        <p:txBody>
          <a:bodyPr/>
          <a:lstStyle/>
          <a:p>
            <a:fld id="{7556F05C-C4BD-4785-B70C-A2CCCEEA8143}" type="slidenum">
              <a:rPr lang="sv-SE" smtClean="0"/>
              <a:t>‹#›</a:t>
            </a:fld>
            <a:endParaRPr lang="sv-SE"/>
          </a:p>
        </p:txBody>
      </p:sp>
    </p:spTree>
    <p:extLst>
      <p:ext uri="{BB962C8B-B14F-4D97-AF65-F5344CB8AC3E}">
        <p14:creationId xmlns:p14="http://schemas.microsoft.com/office/powerpoint/2010/main" val="5678383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sv-SE"/>
              <a:t>Klicka här för att ändra mall för rubrikformat</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CAF32BB7-50EF-48B0-9196-4DD69BC69470}" type="datetimeFigureOut">
              <a:rPr lang="sv-SE" smtClean="0"/>
              <a:t>2024-11-06</a:t>
            </a:fld>
            <a:endParaRPr lang="sv-SE"/>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sv-SE"/>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7556F05C-C4BD-4785-B70C-A2CCCEEA8143}" type="slidenum">
              <a:rPr lang="sv-SE" smtClean="0"/>
              <a:t>‹#›</a:t>
            </a:fld>
            <a:endParaRPr lang="sv-SE"/>
          </a:p>
        </p:txBody>
      </p:sp>
    </p:spTree>
    <p:extLst>
      <p:ext uri="{BB962C8B-B14F-4D97-AF65-F5344CB8AC3E}">
        <p14:creationId xmlns:p14="http://schemas.microsoft.com/office/powerpoint/2010/main" val="3721798708"/>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51E03042-7582-9F22-531F-4B36F61E8151}"/>
              </a:ext>
            </a:extLst>
          </p:cNvPr>
          <p:cNvSpPr>
            <a:spLocks noGrp="1"/>
          </p:cNvSpPr>
          <p:nvPr>
            <p:ph type="ctrTitle"/>
          </p:nvPr>
        </p:nvSpPr>
        <p:spPr/>
        <p:txBody>
          <a:bodyPr/>
          <a:lstStyle/>
          <a:p>
            <a:r>
              <a:rPr lang="sv-SE" dirty="0"/>
              <a:t>Föräldramöte</a:t>
            </a:r>
          </a:p>
        </p:txBody>
      </p:sp>
      <p:sp>
        <p:nvSpPr>
          <p:cNvPr id="3" name="Underrubrik 2">
            <a:extLst>
              <a:ext uri="{FF2B5EF4-FFF2-40B4-BE49-F238E27FC236}">
                <a16:creationId xmlns:a16="http://schemas.microsoft.com/office/drawing/2014/main" id="{80C0B204-B5E8-52FC-DE53-A76691BA705D}"/>
              </a:ext>
            </a:extLst>
          </p:cNvPr>
          <p:cNvSpPr>
            <a:spLocks noGrp="1"/>
          </p:cNvSpPr>
          <p:nvPr>
            <p:ph type="subTitle" idx="1"/>
          </p:nvPr>
        </p:nvSpPr>
        <p:spPr/>
        <p:txBody>
          <a:bodyPr>
            <a:normAutofit/>
          </a:bodyPr>
          <a:lstStyle/>
          <a:p>
            <a:r>
              <a:rPr lang="sv-SE" dirty="0"/>
              <a:t>Gripen BK F10 24/25</a:t>
            </a:r>
          </a:p>
          <a:p>
            <a:r>
              <a:rPr lang="sv-SE" dirty="0"/>
              <a:t>2024-11-06</a:t>
            </a:r>
          </a:p>
        </p:txBody>
      </p:sp>
    </p:spTree>
    <p:extLst>
      <p:ext uri="{BB962C8B-B14F-4D97-AF65-F5344CB8AC3E}">
        <p14:creationId xmlns:p14="http://schemas.microsoft.com/office/powerpoint/2010/main" val="32335101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 name="Rectangle 19">
            <a:extLst>
              <a:ext uri="{FF2B5EF4-FFF2-40B4-BE49-F238E27FC236}">
                <a16:creationId xmlns:a16="http://schemas.microsoft.com/office/drawing/2014/main" id="{4E78424C-6FD0-41F8-9CAA-5DC19C4235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2000" cy="6858001"/>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txBody>
          <a:bodyPr rtlCol="0" anchor="ctr"/>
          <a:lstStyle/>
          <a:p>
            <a:pPr algn="ctr"/>
            <a:endParaRPr lang="en-US"/>
          </a:p>
        </p:txBody>
      </p:sp>
      <p:sp>
        <p:nvSpPr>
          <p:cNvPr id="2" name="Rubrik 1">
            <a:extLst>
              <a:ext uri="{FF2B5EF4-FFF2-40B4-BE49-F238E27FC236}">
                <a16:creationId xmlns:a16="http://schemas.microsoft.com/office/drawing/2014/main" id="{8CE1B6B3-A057-D1F7-4D13-AE3EB63A8009}"/>
              </a:ext>
            </a:extLst>
          </p:cNvPr>
          <p:cNvSpPr>
            <a:spLocks noGrp="1"/>
          </p:cNvSpPr>
          <p:nvPr>
            <p:ph type="title"/>
          </p:nvPr>
        </p:nvSpPr>
        <p:spPr>
          <a:xfrm>
            <a:off x="643855" y="1447800"/>
            <a:ext cx="3108626" cy="4572000"/>
          </a:xfrm>
        </p:spPr>
        <p:txBody>
          <a:bodyPr anchor="ctr">
            <a:normAutofit/>
          </a:bodyPr>
          <a:lstStyle/>
          <a:p>
            <a:r>
              <a:rPr lang="sv-SE" sz="3200">
                <a:solidFill>
                  <a:srgbClr val="F2F2F2"/>
                </a:solidFill>
              </a:rPr>
              <a:t>Våra mål säsongen 24/25</a:t>
            </a:r>
          </a:p>
        </p:txBody>
      </p:sp>
      <p:sp>
        <p:nvSpPr>
          <p:cNvPr id="22" name="Freeform: Shape 21">
            <a:extLst>
              <a:ext uri="{FF2B5EF4-FFF2-40B4-BE49-F238E27FC236}">
                <a16:creationId xmlns:a16="http://schemas.microsoft.com/office/drawing/2014/main" id="{DD136760-57DC-4301-8BEA-B71AD2D139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161310" y="0"/>
            <a:ext cx="8030690" cy="6858000"/>
          </a:xfrm>
          <a:custGeom>
            <a:avLst/>
            <a:gdLst>
              <a:gd name="connsiteX0" fmla="*/ 1176 w 8030690"/>
              <a:gd name="connsiteY0" fmla="*/ 0 h 6858000"/>
              <a:gd name="connsiteX1" fmla="*/ 1344715 w 8030690"/>
              <a:gd name="connsiteY1" fmla="*/ 0 h 6858000"/>
              <a:gd name="connsiteX2" fmla="*/ 1344715 w 8030690"/>
              <a:gd name="connsiteY2" fmla="*/ 0 h 6858000"/>
              <a:gd name="connsiteX3" fmla="*/ 8030690 w 8030690"/>
              <a:gd name="connsiteY3" fmla="*/ 0 h 6858000"/>
              <a:gd name="connsiteX4" fmla="*/ 8030690 w 8030690"/>
              <a:gd name="connsiteY4" fmla="*/ 6858000 h 6858000"/>
              <a:gd name="connsiteX5" fmla="*/ 477746 w 8030690"/>
              <a:gd name="connsiteY5" fmla="*/ 6858000 h 6858000"/>
              <a:gd name="connsiteX6" fmla="*/ 477746 w 8030690"/>
              <a:gd name="connsiteY6" fmla="*/ 6858000 h 6858000"/>
              <a:gd name="connsiteX7" fmla="*/ 0 w 8030690"/>
              <a:gd name="connsiteY7" fmla="*/ 6858000 h 6858000"/>
              <a:gd name="connsiteX8" fmla="*/ 5883 w 8030690"/>
              <a:gd name="connsiteY8" fmla="*/ 6817538 h 6858000"/>
              <a:gd name="connsiteX9" fmla="*/ 23196 w 8030690"/>
              <a:gd name="connsiteY9" fmla="*/ 6698894 h 6858000"/>
              <a:gd name="connsiteX10" fmla="*/ 35298 w 8030690"/>
              <a:gd name="connsiteY10" fmla="*/ 6612483 h 6858000"/>
              <a:gd name="connsiteX11" fmla="*/ 48073 w 8030690"/>
              <a:gd name="connsiteY11" fmla="*/ 6509613 h 6858000"/>
              <a:gd name="connsiteX12" fmla="*/ 63369 w 8030690"/>
              <a:gd name="connsiteY12" fmla="*/ 6387541 h 6858000"/>
              <a:gd name="connsiteX13" fmla="*/ 79506 w 8030690"/>
              <a:gd name="connsiteY13" fmla="*/ 6252438 h 6858000"/>
              <a:gd name="connsiteX14" fmla="*/ 96483 w 8030690"/>
              <a:gd name="connsiteY14" fmla="*/ 6100191 h 6858000"/>
              <a:gd name="connsiteX15" fmla="*/ 114468 w 8030690"/>
              <a:gd name="connsiteY15" fmla="*/ 5934227 h 6858000"/>
              <a:gd name="connsiteX16" fmla="*/ 132454 w 8030690"/>
              <a:gd name="connsiteY16" fmla="*/ 5753862 h 6858000"/>
              <a:gd name="connsiteX17" fmla="*/ 150775 w 8030690"/>
              <a:gd name="connsiteY17" fmla="*/ 5561838 h 6858000"/>
              <a:gd name="connsiteX18" fmla="*/ 167752 w 8030690"/>
              <a:gd name="connsiteY18" fmla="*/ 5354726 h 6858000"/>
              <a:gd name="connsiteX19" fmla="*/ 184057 w 8030690"/>
              <a:gd name="connsiteY19" fmla="*/ 5138013 h 6858000"/>
              <a:gd name="connsiteX20" fmla="*/ 198849 w 8030690"/>
              <a:gd name="connsiteY20" fmla="*/ 4908956 h 6858000"/>
              <a:gd name="connsiteX21" fmla="*/ 212968 w 8030690"/>
              <a:gd name="connsiteY21" fmla="*/ 4670298 h 6858000"/>
              <a:gd name="connsiteX22" fmla="*/ 226248 w 8030690"/>
              <a:gd name="connsiteY22" fmla="*/ 4421352 h 6858000"/>
              <a:gd name="connsiteX23" fmla="*/ 230954 w 8030690"/>
              <a:gd name="connsiteY23" fmla="*/ 4293793 h 6858000"/>
              <a:gd name="connsiteX24" fmla="*/ 236165 w 8030690"/>
              <a:gd name="connsiteY24" fmla="*/ 4163491 h 6858000"/>
              <a:gd name="connsiteX25" fmla="*/ 241039 w 8030690"/>
              <a:gd name="connsiteY25" fmla="*/ 4031132 h 6858000"/>
              <a:gd name="connsiteX26" fmla="*/ 244233 w 8030690"/>
              <a:gd name="connsiteY26" fmla="*/ 3898087 h 6858000"/>
              <a:gd name="connsiteX27" fmla="*/ 247091 w 8030690"/>
              <a:gd name="connsiteY27" fmla="*/ 3762298 h 6858000"/>
              <a:gd name="connsiteX28" fmla="*/ 250116 w 8030690"/>
              <a:gd name="connsiteY28" fmla="*/ 3625138 h 6858000"/>
              <a:gd name="connsiteX29" fmla="*/ 252133 w 8030690"/>
              <a:gd name="connsiteY29" fmla="*/ 3485235 h 6858000"/>
              <a:gd name="connsiteX30" fmla="*/ 252133 w 8030690"/>
              <a:gd name="connsiteY30" fmla="*/ 3343960 h 6858000"/>
              <a:gd name="connsiteX31" fmla="*/ 253142 w 8030690"/>
              <a:gd name="connsiteY31" fmla="*/ 3201314 h 6858000"/>
              <a:gd name="connsiteX32" fmla="*/ 252133 w 8030690"/>
              <a:gd name="connsiteY32" fmla="*/ 3057296 h 6858000"/>
              <a:gd name="connsiteX33" fmla="*/ 250116 w 8030690"/>
              <a:gd name="connsiteY33" fmla="*/ 2911221 h 6858000"/>
              <a:gd name="connsiteX34" fmla="*/ 248267 w 8030690"/>
              <a:gd name="connsiteY34" fmla="*/ 2765145 h 6858000"/>
              <a:gd name="connsiteX35" fmla="*/ 244233 w 8030690"/>
              <a:gd name="connsiteY35" fmla="*/ 2617013 h 6858000"/>
              <a:gd name="connsiteX36" fmla="*/ 240031 w 8030690"/>
              <a:gd name="connsiteY36" fmla="*/ 2467508 h 6858000"/>
              <a:gd name="connsiteX37" fmla="*/ 235156 w 8030690"/>
              <a:gd name="connsiteY37" fmla="*/ 2318004 h 6858000"/>
              <a:gd name="connsiteX38" fmla="*/ 228265 w 8030690"/>
              <a:gd name="connsiteY38" fmla="*/ 2167128 h 6858000"/>
              <a:gd name="connsiteX39" fmla="*/ 220028 w 8030690"/>
              <a:gd name="connsiteY39" fmla="*/ 2014880 h 6858000"/>
              <a:gd name="connsiteX40" fmla="*/ 212128 w 8030690"/>
              <a:gd name="connsiteY40" fmla="*/ 1861947 h 6858000"/>
              <a:gd name="connsiteX41" fmla="*/ 202043 w 8030690"/>
              <a:gd name="connsiteY41" fmla="*/ 1709013 h 6858000"/>
              <a:gd name="connsiteX42" fmla="*/ 189940 w 8030690"/>
              <a:gd name="connsiteY42" fmla="*/ 1554023 h 6858000"/>
              <a:gd name="connsiteX43" fmla="*/ 177838 w 8030690"/>
              <a:gd name="connsiteY43" fmla="*/ 1401089 h 6858000"/>
              <a:gd name="connsiteX44" fmla="*/ 163886 w 8030690"/>
              <a:gd name="connsiteY44" fmla="*/ 1245413 h 6858000"/>
              <a:gd name="connsiteX45" fmla="*/ 148590 w 8030690"/>
              <a:gd name="connsiteY45" fmla="*/ 1089050 h 6858000"/>
              <a:gd name="connsiteX46" fmla="*/ 132454 w 8030690"/>
              <a:gd name="connsiteY46" fmla="*/ 934745 h 6858000"/>
              <a:gd name="connsiteX47" fmla="*/ 113628 w 8030690"/>
              <a:gd name="connsiteY47" fmla="*/ 778383 h 6858000"/>
              <a:gd name="connsiteX48" fmla="*/ 93457 w 8030690"/>
              <a:gd name="connsiteY48" fmla="*/ 622706 h 6858000"/>
              <a:gd name="connsiteX49" fmla="*/ 73454 w 8030690"/>
              <a:gd name="connsiteY49" fmla="*/ 466344 h 6858000"/>
              <a:gd name="connsiteX50" fmla="*/ 50090 w 8030690"/>
              <a:gd name="connsiteY50" fmla="*/ 310667 h 6858000"/>
              <a:gd name="connsiteX51" fmla="*/ 26222 w 8030690"/>
              <a:gd name="connsiteY51" fmla="*/ 155676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8030690" h="6858000">
                <a:moveTo>
                  <a:pt x="1176" y="0"/>
                </a:moveTo>
                <a:lnTo>
                  <a:pt x="1344715" y="0"/>
                </a:lnTo>
                <a:lnTo>
                  <a:pt x="1344715" y="0"/>
                </a:lnTo>
                <a:lnTo>
                  <a:pt x="8030690" y="0"/>
                </a:lnTo>
                <a:lnTo>
                  <a:pt x="8030690" y="6858000"/>
                </a:lnTo>
                <a:lnTo>
                  <a:pt x="477746" y="6858000"/>
                </a:lnTo>
                <a:lnTo>
                  <a:pt x="477746" y="6858000"/>
                </a:lnTo>
                <a:lnTo>
                  <a:pt x="0" y="6858000"/>
                </a:lnTo>
                <a:lnTo>
                  <a:pt x="5883" y="6817538"/>
                </a:lnTo>
                <a:lnTo>
                  <a:pt x="23196" y="6698894"/>
                </a:lnTo>
                <a:lnTo>
                  <a:pt x="35298" y="6612483"/>
                </a:lnTo>
                <a:lnTo>
                  <a:pt x="48073" y="6509613"/>
                </a:lnTo>
                <a:lnTo>
                  <a:pt x="63369" y="6387541"/>
                </a:lnTo>
                <a:lnTo>
                  <a:pt x="79506" y="6252438"/>
                </a:lnTo>
                <a:lnTo>
                  <a:pt x="96483" y="6100191"/>
                </a:lnTo>
                <a:lnTo>
                  <a:pt x="114468" y="5934227"/>
                </a:lnTo>
                <a:lnTo>
                  <a:pt x="132454" y="5753862"/>
                </a:lnTo>
                <a:lnTo>
                  <a:pt x="150775" y="5561838"/>
                </a:lnTo>
                <a:lnTo>
                  <a:pt x="167752" y="5354726"/>
                </a:lnTo>
                <a:lnTo>
                  <a:pt x="184057" y="5138013"/>
                </a:lnTo>
                <a:lnTo>
                  <a:pt x="198849" y="4908956"/>
                </a:lnTo>
                <a:lnTo>
                  <a:pt x="212968" y="4670298"/>
                </a:lnTo>
                <a:lnTo>
                  <a:pt x="226248" y="4421352"/>
                </a:lnTo>
                <a:lnTo>
                  <a:pt x="230954" y="4293793"/>
                </a:lnTo>
                <a:lnTo>
                  <a:pt x="236165" y="4163491"/>
                </a:lnTo>
                <a:lnTo>
                  <a:pt x="241039" y="4031132"/>
                </a:lnTo>
                <a:lnTo>
                  <a:pt x="244233" y="3898087"/>
                </a:lnTo>
                <a:lnTo>
                  <a:pt x="247091" y="3762298"/>
                </a:lnTo>
                <a:lnTo>
                  <a:pt x="250116" y="3625138"/>
                </a:lnTo>
                <a:lnTo>
                  <a:pt x="252133" y="3485235"/>
                </a:lnTo>
                <a:lnTo>
                  <a:pt x="252133" y="3343960"/>
                </a:lnTo>
                <a:lnTo>
                  <a:pt x="253142" y="3201314"/>
                </a:lnTo>
                <a:lnTo>
                  <a:pt x="252133" y="3057296"/>
                </a:lnTo>
                <a:lnTo>
                  <a:pt x="250116" y="2911221"/>
                </a:lnTo>
                <a:lnTo>
                  <a:pt x="248267" y="2765145"/>
                </a:lnTo>
                <a:lnTo>
                  <a:pt x="244233" y="2617013"/>
                </a:lnTo>
                <a:lnTo>
                  <a:pt x="240031" y="2467508"/>
                </a:lnTo>
                <a:lnTo>
                  <a:pt x="235156" y="2318004"/>
                </a:lnTo>
                <a:lnTo>
                  <a:pt x="228265" y="2167128"/>
                </a:lnTo>
                <a:lnTo>
                  <a:pt x="220028" y="2014880"/>
                </a:lnTo>
                <a:lnTo>
                  <a:pt x="212128" y="1861947"/>
                </a:lnTo>
                <a:lnTo>
                  <a:pt x="202043" y="1709013"/>
                </a:lnTo>
                <a:lnTo>
                  <a:pt x="189940" y="1554023"/>
                </a:lnTo>
                <a:lnTo>
                  <a:pt x="177838" y="1401089"/>
                </a:lnTo>
                <a:lnTo>
                  <a:pt x="163886" y="1245413"/>
                </a:lnTo>
                <a:lnTo>
                  <a:pt x="148590" y="1089050"/>
                </a:lnTo>
                <a:lnTo>
                  <a:pt x="132454" y="934745"/>
                </a:lnTo>
                <a:lnTo>
                  <a:pt x="113628" y="778383"/>
                </a:lnTo>
                <a:lnTo>
                  <a:pt x="93457" y="622706"/>
                </a:lnTo>
                <a:lnTo>
                  <a:pt x="73454" y="466344"/>
                </a:lnTo>
                <a:lnTo>
                  <a:pt x="50090" y="310667"/>
                </a:lnTo>
                <a:lnTo>
                  <a:pt x="26222" y="155676"/>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4" name="Freeform 11">
            <a:extLst>
              <a:ext uri="{FF2B5EF4-FFF2-40B4-BE49-F238E27FC236}">
                <a16:creationId xmlns:a16="http://schemas.microsoft.com/office/drawing/2014/main" id="{BDC58DEA-1307-4F44-AD47-E613D8B76A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948110" y="-1"/>
            <a:ext cx="559472" cy="3709642"/>
          </a:xfrm>
          <a:custGeom>
            <a:avLst/>
            <a:gdLst>
              <a:gd name="connsiteX0" fmla="*/ 0 w 559472"/>
              <a:gd name="connsiteY0" fmla="*/ 0 h 3709642"/>
              <a:gd name="connsiteX1" fmla="*/ 473952 w 559472"/>
              <a:gd name="connsiteY1" fmla="*/ 0 h 3709642"/>
              <a:gd name="connsiteX2" fmla="*/ 485840 w 559472"/>
              <a:gd name="connsiteY2" fmla="*/ 161194 h 3709642"/>
              <a:gd name="connsiteX3" fmla="*/ 523949 w 559472"/>
              <a:gd name="connsiteY3" fmla="*/ 3672197 h 3709642"/>
              <a:gd name="connsiteX4" fmla="*/ 454748 w 559472"/>
              <a:gd name="connsiteY4" fmla="*/ 3709642 h 3709642"/>
              <a:gd name="connsiteX5" fmla="*/ 448224 w 559472"/>
              <a:gd name="connsiteY5" fmla="*/ 3510471 h 3709642"/>
              <a:gd name="connsiteX6" fmla="*/ 443564 w 559472"/>
              <a:gd name="connsiteY6" fmla="*/ 3408563 h 3709642"/>
              <a:gd name="connsiteX7" fmla="*/ 438902 w 559472"/>
              <a:gd name="connsiteY7" fmla="*/ 3304407 h 3709642"/>
              <a:gd name="connsiteX8" fmla="*/ 433941 w 559472"/>
              <a:gd name="connsiteY8" fmla="*/ 3198777 h 3709642"/>
              <a:gd name="connsiteX9" fmla="*/ 427584 w 559472"/>
              <a:gd name="connsiteY9" fmla="*/ 3092510 h 3709642"/>
              <a:gd name="connsiteX10" fmla="*/ 420988 w 559472"/>
              <a:gd name="connsiteY10" fmla="*/ 2984390 h 3709642"/>
              <a:gd name="connsiteX11" fmla="*/ 414330 w 559472"/>
              <a:gd name="connsiteY11" fmla="*/ 2874401 h 3709642"/>
              <a:gd name="connsiteX12" fmla="*/ 406840 w 559472"/>
              <a:gd name="connsiteY12" fmla="*/ 2762980 h 3709642"/>
              <a:gd name="connsiteX13" fmla="*/ 397745 w 559472"/>
              <a:gd name="connsiteY13" fmla="*/ 2650566 h 3709642"/>
              <a:gd name="connsiteX14" fmla="*/ 389154 w 559472"/>
              <a:gd name="connsiteY14" fmla="*/ 2536612 h 3709642"/>
              <a:gd name="connsiteX15" fmla="*/ 379225 w 559472"/>
              <a:gd name="connsiteY15" fmla="*/ 2421642 h 3709642"/>
              <a:gd name="connsiteX16" fmla="*/ 368316 w 559472"/>
              <a:gd name="connsiteY16" fmla="*/ 2305627 h 3709642"/>
              <a:gd name="connsiteX17" fmla="*/ 357466 w 559472"/>
              <a:gd name="connsiteY17" fmla="*/ 2189233 h 3709642"/>
              <a:gd name="connsiteX18" fmla="*/ 344982 w 559472"/>
              <a:gd name="connsiteY18" fmla="*/ 2071473 h 3709642"/>
              <a:gd name="connsiteX19" fmla="*/ 332466 w 559472"/>
              <a:gd name="connsiteY19" fmla="*/ 1952216 h 3709642"/>
              <a:gd name="connsiteX20" fmla="*/ 319121 w 559472"/>
              <a:gd name="connsiteY20" fmla="*/ 1833776 h 3709642"/>
              <a:gd name="connsiteX21" fmla="*/ 304408 w 559472"/>
              <a:gd name="connsiteY21" fmla="*/ 1713948 h 3709642"/>
              <a:gd name="connsiteX22" fmla="*/ 288685 w 559472"/>
              <a:gd name="connsiteY22" fmla="*/ 1592703 h 3709642"/>
              <a:gd name="connsiteX23" fmla="*/ 273050 w 559472"/>
              <a:gd name="connsiteY23" fmla="*/ 1471451 h 3709642"/>
              <a:gd name="connsiteX24" fmla="*/ 255813 w 559472"/>
              <a:gd name="connsiteY24" fmla="*/ 1350328 h 3709642"/>
              <a:gd name="connsiteX25" fmla="*/ 237060 w 559472"/>
              <a:gd name="connsiteY25" fmla="*/ 1227080 h 3709642"/>
              <a:gd name="connsiteX26" fmla="*/ 218488 w 559472"/>
              <a:gd name="connsiteY26" fmla="*/ 1106065 h 3709642"/>
              <a:gd name="connsiteX27" fmla="*/ 198221 w 559472"/>
              <a:gd name="connsiteY27" fmla="*/ 982940 h 3709642"/>
              <a:gd name="connsiteX28" fmla="*/ 177152 w 559472"/>
              <a:gd name="connsiteY28" fmla="*/ 858755 h 3709642"/>
              <a:gd name="connsiteX29" fmla="*/ 155551 w 559472"/>
              <a:gd name="connsiteY29" fmla="*/ 736861 h 3709642"/>
              <a:gd name="connsiteX30" fmla="*/ 131782 w 559472"/>
              <a:gd name="connsiteY30" fmla="*/ 613645 h 3709642"/>
              <a:gd name="connsiteX31" fmla="*/ 107123 w 559472"/>
              <a:gd name="connsiteY31" fmla="*/ 490500 h 3709642"/>
              <a:gd name="connsiteX32" fmla="*/ 82552 w 559472"/>
              <a:gd name="connsiteY32" fmla="*/ 367348 h 3709642"/>
              <a:gd name="connsiteX33" fmla="*/ 55608 w 559472"/>
              <a:gd name="connsiteY33" fmla="*/ 244762 h 3709642"/>
              <a:gd name="connsiteX34" fmla="*/ 28130 w 559472"/>
              <a:gd name="connsiteY34" fmla="*/ 122220 h 3709642"/>
              <a:gd name="connsiteX35" fmla="*/ 0 w 559472"/>
              <a:gd name="connsiteY35" fmla="*/ 0 h 37096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559472" h="3709642">
                <a:moveTo>
                  <a:pt x="0" y="0"/>
                </a:moveTo>
                <a:lnTo>
                  <a:pt x="473952" y="0"/>
                </a:lnTo>
                <a:lnTo>
                  <a:pt x="485840" y="161194"/>
                </a:lnTo>
                <a:cubicBezTo>
                  <a:pt x="552063" y="1147770"/>
                  <a:pt x="592441" y="3086737"/>
                  <a:pt x="523949" y="3672197"/>
                </a:cubicBezTo>
                <a:cubicBezTo>
                  <a:pt x="500842" y="3684557"/>
                  <a:pt x="477855" y="3697282"/>
                  <a:pt x="454748" y="3709642"/>
                </a:cubicBezTo>
                <a:lnTo>
                  <a:pt x="448224" y="3510471"/>
                </a:lnTo>
                <a:lnTo>
                  <a:pt x="443564" y="3408563"/>
                </a:lnTo>
                <a:lnTo>
                  <a:pt x="438902" y="3304407"/>
                </a:lnTo>
                <a:lnTo>
                  <a:pt x="433941" y="3198777"/>
                </a:lnTo>
                <a:lnTo>
                  <a:pt x="427584" y="3092510"/>
                </a:lnTo>
                <a:lnTo>
                  <a:pt x="420988" y="2984390"/>
                </a:lnTo>
                <a:lnTo>
                  <a:pt x="414330" y="2874401"/>
                </a:lnTo>
                <a:lnTo>
                  <a:pt x="406840" y="2762980"/>
                </a:lnTo>
                <a:lnTo>
                  <a:pt x="397745" y="2650566"/>
                </a:lnTo>
                <a:lnTo>
                  <a:pt x="389154" y="2536612"/>
                </a:lnTo>
                <a:lnTo>
                  <a:pt x="379225" y="2421642"/>
                </a:lnTo>
                <a:lnTo>
                  <a:pt x="368316" y="2305627"/>
                </a:lnTo>
                <a:lnTo>
                  <a:pt x="357466" y="2189233"/>
                </a:lnTo>
                <a:lnTo>
                  <a:pt x="344982" y="2071473"/>
                </a:lnTo>
                <a:lnTo>
                  <a:pt x="332466" y="1952216"/>
                </a:lnTo>
                <a:lnTo>
                  <a:pt x="319121" y="1833776"/>
                </a:lnTo>
                <a:lnTo>
                  <a:pt x="304408" y="1713948"/>
                </a:lnTo>
                <a:lnTo>
                  <a:pt x="288685" y="1592703"/>
                </a:lnTo>
                <a:lnTo>
                  <a:pt x="273050" y="1471451"/>
                </a:lnTo>
                <a:lnTo>
                  <a:pt x="255813" y="1350328"/>
                </a:lnTo>
                <a:lnTo>
                  <a:pt x="237060" y="1227080"/>
                </a:lnTo>
                <a:lnTo>
                  <a:pt x="218488" y="1106065"/>
                </a:lnTo>
                <a:lnTo>
                  <a:pt x="198221" y="982940"/>
                </a:lnTo>
                <a:lnTo>
                  <a:pt x="177152" y="858755"/>
                </a:lnTo>
                <a:lnTo>
                  <a:pt x="155551" y="736861"/>
                </a:lnTo>
                <a:lnTo>
                  <a:pt x="131782" y="613645"/>
                </a:lnTo>
                <a:lnTo>
                  <a:pt x="107123" y="490500"/>
                </a:lnTo>
                <a:lnTo>
                  <a:pt x="82552" y="367348"/>
                </a:lnTo>
                <a:lnTo>
                  <a:pt x="55608" y="244762"/>
                </a:lnTo>
                <a:lnTo>
                  <a:pt x="28130" y="122220"/>
                </a:lnTo>
                <a:lnTo>
                  <a:pt x="0" y="0"/>
                </a:lnTo>
                <a:close/>
              </a:path>
            </a:pathLst>
          </a:custGeom>
          <a:solidFill>
            <a:schemeClr val="bg1">
              <a:alpha val="20000"/>
            </a:schemeClr>
          </a:solidFill>
          <a:ln>
            <a:noFill/>
          </a:ln>
        </p:spPr>
        <p:txBody>
          <a:bodyPr rtlCol="0" anchor="ctr"/>
          <a:lstStyle/>
          <a:p>
            <a:pPr algn="ctr"/>
            <a:endParaRPr lang="en-US"/>
          </a:p>
        </p:txBody>
      </p:sp>
      <p:sp>
        <p:nvSpPr>
          <p:cNvPr id="26" name="Rectangle 25">
            <a:extLst>
              <a:ext uri="{FF2B5EF4-FFF2-40B4-BE49-F238E27FC236}">
                <a16:creationId xmlns:a16="http://schemas.microsoft.com/office/drawing/2014/main" id="{C99B912D-1E4B-42AF-A2BE-CFEFEC916EE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lstStyle/>
          <a:p>
            <a:endParaRPr lang="sv-SE"/>
          </a:p>
        </p:txBody>
      </p:sp>
      <p:graphicFrame>
        <p:nvGraphicFramePr>
          <p:cNvPr id="16" name="Platshållare för innehåll 2">
            <a:extLst>
              <a:ext uri="{FF2B5EF4-FFF2-40B4-BE49-F238E27FC236}">
                <a16:creationId xmlns:a16="http://schemas.microsoft.com/office/drawing/2014/main" id="{C8174EB5-E19A-2DF3-E9AA-3D066DF0494B}"/>
              </a:ext>
            </a:extLst>
          </p:cNvPr>
          <p:cNvGraphicFramePr>
            <a:graphicFrameLocks noGrp="1"/>
          </p:cNvGraphicFramePr>
          <p:nvPr>
            <p:ph idx="1"/>
            <p:extLst>
              <p:ext uri="{D42A27DB-BD31-4B8C-83A1-F6EECF244321}">
                <p14:modId xmlns:p14="http://schemas.microsoft.com/office/powerpoint/2010/main" val="1802601778"/>
              </p:ext>
            </p:extLst>
          </p:nvPr>
        </p:nvGraphicFramePr>
        <p:xfrm>
          <a:off x="5048250" y="1447800"/>
          <a:ext cx="6496050" cy="4572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557391967"/>
      </p:ext>
    </p:extLst>
  </p:cSld>
  <p:clrMapOvr>
    <a:overrideClrMapping bg1="lt1" tx1="dk1" bg2="lt2" tx2="dk2" accent1="accent1" accent2="accent2" accent3="accent3" accent4="accent4" accent5="accent5" accent6="accent6" hlink="hlink" folHlink="folHlink"/>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rotWithShape="1">
          <a:blip r:embed="rId2">
            <a:duotone>
              <a:schemeClr val="bg2">
                <a:shade val="69000"/>
                <a:hueMod val="108000"/>
                <a:satMod val="164000"/>
                <a:lumMod val="74000"/>
              </a:schemeClr>
              <a:schemeClr val="bg2">
                <a:tint val="96000"/>
                <a:hueMod val="88000"/>
                <a:satMod val="140000"/>
                <a:lumMod val="132000"/>
              </a:schemeClr>
            </a:duotone>
          </a:blip>
          <a:stretch/>
        </a:blipFill>
        <a:effectLst/>
      </p:bgPr>
    </p:bg>
    <p:spTree>
      <p:nvGrpSpPr>
        <p:cNvPr id="1" name=""/>
        <p:cNvGrpSpPr/>
        <p:nvPr/>
      </p:nvGrpSpPr>
      <p:grpSpPr>
        <a:xfrm>
          <a:off x="0" y="0"/>
          <a:ext cx="0" cy="0"/>
          <a:chOff x="0" y="0"/>
          <a:chExt cx="0" cy="0"/>
        </a:xfrm>
      </p:grpSpPr>
      <p:sp>
        <p:nvSpPr>
          <p:cNvPr id="16" name="Rectangle 15">
            <a:extLst>
              <a:ext uri="{FF2B5EF4-FFF2-40B4-BE49-F238E27FC236}">
                <a16:creationId xmlns:a16="http://schemas.microsoft.com/office/drawing/2014/main" id="{C8A3C342-1D03-412F-8DD3-BF519E8E0AE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txBody>
          <a:bodyPr rtlCol="0" anchor="ctr"/>
          <a:lstStyle/>
          <a:p>
            <a:pPr algn="ctr"/>
            <a:endParaRPr lang="en-US"/>
          </a:p>
        </p:txBody>
      </p:sp>
      <p:sp>
        <p:nvSpPr>
          <p:cNvPr id="2" name="Rubrik 1">
            <a:extLst>
              <a:ext uri="{FF2B5EF4-FFF2-40B4-BE49-F238E27FC236}">
                <a16:creationId xmlns:a16="http://schemas.microsoft.com/office/drawing/2014/main" id="{BA670D93-F5B3-A4AC-80C6-D82EFFB0C1AC}"/>
              </a:ext>
            </a:extLst>
          </p:cNvPr>
          <p:cNvSpPr>
            <a:spLocks noGrp="1"/>
          </p:cNvSpPr>
          <p:nvPr>
            <p:ph type="title"/>
          </p:nvPr>
        </p:nvSpPr>
        <p:spPr>
          <a:xfrm>
            <a:off x="648930" y="629266"/>
            <a:ext cx="6188190" cy="1622321"/>
          </a:xfrm>
        </p:spPr>
        <p:txBody>
          <a:bodyPr>
            <a:normAutofit/>
          </a:bodyPr>
          <a:lstStyle/>
          <a:p>
            <a:r>
              <a:rPr lang="sv-SE">
                <a:solidFill>
                  <a:srgbClr val="EBEBEB"/>
                </a:solidFill>
              </a:rPr>
              <a:t>Träningar</a:t>
            </a:r>
          </a:p>
        </p:txBody>
      </p:sp>
      <p:sp>
        <p:nvSpPr>
          <p:cNvPr id="23" name="Platshållare för innehåll 2">
            <a:extLst>
              <a:ext uri="{FF2B5EF4-FFF2-40B4-BE49-F238E27FC236}">
                <a16:creationId xmlns:a16="http://schemas.microsoft.com/office/drawing/2014/main" id="{348FCF80-1184-E2FC-68B8-16D943F76847}"/>
              </a:ext>
            </a:extLst>
          </p:cNvPr>
          <p:cNvSpPr>
            <a:spLocks noGrp="1"/>
          </p:cNvSpPr>
          <p:nvPr>
            <p:ph idx="1"/>
          </p:nvPr>
        </p:nvSpPr>
        <p:spPr>
          <a:xfrm>
            <a:off x="648930" y="2438400"/>
            <a:ext cx="6188189" cy="3785419"/>
          </a:xfrm>
        </p:spPr>
        <p:txBody>
          <a:bodyPr>
            <a:normAutofit fontScale="77500" lnSpcReduction="20000"/>
          </a:bodyPr>
          <a:lstStyle/>
          <a:p>
            <a:pPr>
              <a:lnSpc>
                <a:spcPct val="90000"/>
              </a:lnSpc>
            </a:pPr>
            <a:r>
              <a:rPr lang="sv-SE" sz="1400" dirty="0">
                <a:solidFill>
                  <a:srgbClr val="FFFFFF"/>
                </a:solidFill>
              </a:rPr>
              <a:t>Tider: Ons 18:00-19:00, </a:t>
            </a:r>
            <a:r>
              <a:rPr lang="sv-SE" sz="1400" dirty="0" err="1">
                <a:solidFill>
                  <a:srgbClr val="FFFFFF"/>
                </a:solidFill>
              </a:rPr>
              <a:t>Lör</a:t>
            </a:r>
            <a:r>
              <a:rPr lang="sv-SE" sz="1400" dirty="0">
                <a:solidFill>
                  <a:srgbClr val="FFFFFF"/>
                </a:solidFill>
              </a:rPr>
              <a:t> 10:00-11:15</a:t>
            </a:r>
          </a:p>
          <a:p>
            <a:pPr marL="0" indent="0">
              <a:lnSpc>
                <a:spcPct val="90000"/>
              </a:lnSpc>
              <a:buNone/>
            </a:pPr>
            <a:endParaRPr lang="sv-SE" sz="1400" dirty="0">
              <a:solidFill>
                <a:srgbClr val="FFFFFF"/>
              </a:solidFill>
            </a:endParaRPr>
          </a:p>
          <a:p>
            <a:pPr>
              <a:lnSpc>
                <a:spcPct val="90000"/>
              </a:lnSpc>
            </a:pPr>
            <a:r>
              <a:rPr lang="sv-SE" sz="1400" dirty="0">
                <a:solidFill>
                  <a:srgbClr val="FFFFFF"/>
                </a:solidFill>
              </a:rPr>
              <a:t>Träna på att knyta skridskor – bra att träna på även hemma</a:t>
            </a:r>
          </a:p>
          <a:p>
            <a:pPr marL="0" indent="0">
              <a:lnSpc>
                <a:spcPct val="90000"/>
              </a:lnSpc>
              <a:buNone/>
            </a:pPr>
            <a:endParaRPr lang="sv-SE" sz="1400" dirty="0">
              <a:solidFill>
                <a:srgbClr val="FFFFFF"/>
              </a:solidFill>
            </a:endParaRPr>
          </a:p>
          <a:p>
            <a:pPr>
              <a:lnSpc>
                <a:spcPct val="90000"/>
              </a:lnSpc>
            </a:pPr>
            <a:r>
              <a:rPr lang="sv-SE" sz="1400" dirty="0">
                <a:solidFill>
                  <a:srgbClr val="FFFFFF"/>
                </a:solidFill>
              </a:rPr>
              <a:t>Slipning av skridskor, om detta behövs hjälp med så kom i god tid innan träning, finns flera som kan hjälpa till med detta</a:t>
            </a:r>
          </a:p>
          <a:p>
            <a:pPr marL="0" indent="0">
              <a:lnSpc>
                <a:spcPct val="90000"/>
              </a:lnSpc>
              <a:buNone/>
            </a:pPr>
            <a:endParaRPr lang="sv-SE" sz="1400" dirty="0">
              <a:solidFill>
                <a:srgbClr val="FFFFFF"/>
              </a:solidFill>
            </a:endParaRPr>
          </a:p>
          <a:p>
            <a:pPr>
              <a:lnSpc>
                <a:spcPct val="90000"/>
              </a:lnSpc>
            </a:pPr>
            <a:r>
              <a:rPr lang="sv-SE" sz="1400" dirty="0">
                <a:solidFill>
                  <a:srgbClr val="FFFFFF"/>
                </a:solidFill>
              </a:rPr>
              <a:t>Utrustning/skydd – namna gärna då tjejerna har liknande utrustning och träningskläder. Träningströjor ingår i avgiften, kommer delas ut när dessa kommer samt när avgiften är betald</a:t>
            </a:r>
          </a:p>
          <a:p>
            <a:pPr marL="0" indent="0">
              <a:lnSpc>
                <a:spcPct val="90000"/>
              </a:lnSpc>
              <a:buNone/>
            </a:pPr>
            <a:endParaRPr lang="sv-SE" sz="1400" dirty="0">
              <a:solidFill>
                <a:srgbClr val="FFFFFF"/>
              </a:solidFill>
            </a:endParaRPr>
          </a:p>
          <a:p>
            <a:pPr>
              <a:lnSpc>
                <a:spcPct val="90000"/>
              </a:lnSpc>
            </a:pPr>
            <a:r>
              <a:rPr lang="sv-SE" sz="1400" dirty="0">
                <a:solidFill>
                  <a:srgbClr val="FFFFFF"/>
                </a:solidFill>
              </a:rPr>
              <a:t>Stöttning på isen – vi ser gärna att de föräldrar som kan och har möjlighet finns med på isen. Vi ledare ska också i god tid meddela de gånger vi är någon borta så att vi kan få in någon extra.</a:t>
            </a:r>
          </a:p>
          <a:p>
            <a:pPr marL="0" indent="0">
              <a:lnSpc>
                <a:spcPct val="90000"/>
              </a:lnSpc>
              <a:buNone/>
            </a:pPr>
            <a:endParaRPr lang="sv-SE" sz="1400" dirty="0">
              <a:solidFill>
                <a:srgbClr val="FFFFFF"/>
              </a:solidFill>
            </a:endParaRPr>
          </a:p>
          <a:p>
            <a:pPr>
              <a:lnSpc>
                <a:spcPct val="90000"/>
              </a:lnSpc>
            </a:pPr>
            <a:r>
              <a:rPr lang="sv-SE" sz="1400" dirty="0">
                <a:solidFill>
                  <a:srgbClr val="FFFFFF"/>
                </a:solidFill>
              </a:rPr>
              <a:t>Skridskoteknik, passningsteknik – vi håller oss till några övningar som vi utgår ifrån för att tjejerna ska få upprepning, lära sig de övningar som vi har och inte bytta för mycket. Då kan vi också lättare se deras utveckling och sedan utifrån det bygga på de basövningar som vi har</a:t>
            </a:r>
          </a:p>
        </p:txBody>
      </p:sp>
      <p:sp>
        <p:nvSpPr>
          <p:cNvPr id="18" name="Freeform 31">
            <a:extLst>
              <a:ext uri="{FF2B5EF4-FFF2-40B4-BE49-F238E27FC236}">
                <a16:creationId xmlns:a16="http://schemas.microsoft.com/office/drawing/2014/main" id="{81CC9B02-E087-4350-AEBD-2C3CF001AF0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015974" y="-1"/>
            <a:ext cx="559472" cy="3709642"/>
          </a:xfrm>
          <a:custGeom>
            <a:avLst/>
            <a:gdLst>
              <a:gd name="connsiteX0" fmla="*/ 0 w 559472"/>
              <a:gd name="connsiteY0" fmla="*/ 0 h 3709642"/>
              <a:gd name="connsiteX1" fmla="*/ 473952 w 559472"/>
              <a:gd name="connsiteY1" fmla="*/ 0 h 3709642"/>
              <a:gd name="connsiteX2" fmla="*/ 485840 w 559472"/>
              <a:gd name="connsiteY2" fmla="*/ 161194 h 3709642"/>
              <a:gd name="connsiteX3" fmla="*/ 523949 w 559472"/>
              <a:gd name="connsiteY3" fmla="*/ 3672197 h 3709642"/>
              <a:gd name="connsiteX4" fmla="*/ 454748 w 559472"/>
              <a:gd name="connsiteY4" fmla="*/ 3709642 h 3709642"/>
              <a:gd name="connsiteX5" fmla="*/ 448224 w 559472"/>
              <a:gd name="connsiteY5" fmla="*/ 3510471 h 3709642"/>
              <a:gd name="connsiteX6" fmla="*/ 443564 w 559472"/>
              <a:gd name="connsiteY6" fmla="*/ 3408563 h 3709642"/>
              <a:gd name="connsiteX7" fmla="*/ 438902 w 559472"/>
              <a:gd name="connsiteY7" fmla="*/ 3304407 h 3709642"/>
              <a:gd name="connsiteX8" fmla="*/ 433941 w 559472"/>
              <a:gd name="connsiteY8" fmla="*/ 3198777 h 3709642"/>
              <a:gd name="connsiteX9" fmla="*/ 427584 w 559472"/>
              <a:gd name="connsiteY9" fmla="*/ 3092510 h 3709642"/>
              <a:gd name="connsiteX10" fmla="*/ 420988 w 559472"/>
              <a:gd name="connsiteY10" fmla="*/ 2984390 h 3709642"/>
              <a:gd name="connsiteX11" fmla="*/ 414330 w 559472"/>
              <a:gd name="connsiteY11" fmla="*/ 2874401 h 3709642"/>
              <a:gd name="connsiteX12" fmla="*/ 406840 w 559472"/>
              <a:gd name="connsiteY12" fmla="*/ 2762980 h 3709642"/>
              <a:gd name="connsiteX13" fmla="*/ 397745 w 559472"/>
              <a:gd name="connsiteY13" fmla="*/ 2650566 h 3709642"/>
              <a:gd name="connsiteX14" fmla="*/ 389154 w 559472"/>
              <a:gd name="connsiteY14" fmla="*/ 2536612 h 3709642"/>
              <a:gd name="connsiteX15" fmla="*/ 379225 w 559472"/>
              <a:gd name="connsiteY15" fmla="*/ 2421642 h 3709642"/>
              <a:gd name="connsiteX16" fmla="*/ 368316 w 559472"/>
              <a:gd name="connsiteY16" fmla="*/ 2305627 h 3709642"/>
              <a:gd name="connsiteX17" fmla="*/ 357466 w 559472"/>
              <a:gd name="connsiteY17" fmla="*/ 2189233 h 3709642"/>
              <a:gd name="connsiteX18" fmla="*/ 344982 w 559472"/>
              <a:gd name="connsiteY18" fmla="*/ 2071473 h 3709642"/>
              <a:gd name="connsiteX19" fmla="*/ 332466 w 559472"/>
              <a:gd name="connsiteY19" fmla="*/ 1952216 h 3709642"/>
              <a:gd name="connsiteX20" fmla="*/ 319121 w 559472"/>
              <a:gd name="connsiteY20" fmla="*/ 1833776 h 3709642"/>
              <a:gd name="connsiteX21" fmla="*/ 304408 w 559472"/>
              <a:gd name="connsiteY21" fmla="*/ 1713948 h 3709642"/>
              <a:gd name="connsiteX22" fmla="*/ 288685 w 559472"/>
              <a:gd name="connsiteY22" fmla="*/ 1592703 h 3709642"/>
              <a:gd name="connsiteX23" fmla="*/ 273050 w 559472"/>
              <a:gd name="connsiteY23" fmla="*/ 1471451 h 3709642"/>
              <a:gd name="connsiteX24" fmla="*/ 255813 w 559472"/>
              <a:gd name="connsiteY24" fmla="*/ 1350328 h 3709642"/>
              <a:gd name="connsiteX25" fmla="*/ 237060 w 559472"/>
              <a:gd name="connsiteY25" fmla="*/ 1227080 h 3709642"/>
              <a:gd name="connsiteX26" fmla="*/ 218488 w 559472"/>
              <a:gd name="connsiteY26" fmla="*/ 1106065 h 3709642"/>
              <a:gd name="connsiteX27" fmla="*/ 198221 w 559472"/>
              <a:gd name="connsiteY27" fmla="*/ 982940 h 3709642"/>
              <a:gd name="connsiteX28" fmla="*/ 177152 w 559472"/>
              <a:gd name="connsiteY28" fmla="*/ 858755 h 3709642"/>
              <a:gd name="connsiteX29" fmla="*/ 155551 w 559472"/>
              <a:gd name="connsiteY29" fmla="*/ 736861 h 3709642"/>
              <a:gd name="connsiteX30" fmla="*/ 131782 w 559472"/>
              <a:gd name="connsiteY30" fmla="*/ 613645 h 3709642"/>
              <a:gd name="connsiteX31" fmla="*/ 107123 w 559472"/>
              <a:gd name="connsiteY31" fmla="*/ 490500 h 3709642"/>
              <a:gd name="connsiteX32" fmla="*/ 82552 w 559472"/>
              <a:gd name="connsiteY32" fmla="*/ 367348 h 3709642"/>
              <a:gd name="connsiteX33" fmla="*/ 55608 w 559472"/>
              <a:gd name="connsiteY33" fmla="*/ 244762 h 3709642"/>
              <a:gd name="connsiteX34" fmla="*/ 28130 w 559472"/>
              <a:gd name="connsiteY34" fmla="*/ 122220 h 3709642"/>
              <a:gd name="connsiteX35" fmla="*/ 0 w 559472"/>
              <a:gd name="connsiteY35" fmla="*/ 0 h 37096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559472" h="3709642">
                <a:moveTo>
                  <a:pt x="0" y="0"/>
                </a:moveTo>
                <a:lnTo>
                  <a:pt x="473952" y="0"/>
                </a:lnTo>
                <a:lnTo>
                  <a:pt x="485840" y="161194"/>
                </a:lnTo>
                <a:cubicBezTo>
                  <a:pt x="552063" y="1147770"/>
                  <a:pt x="592441" y="3086737"/>
                  <a:pt x="523949" y="3672197"/>
                </a:cubicBezTo>
                <a:cubicBezTo>
                  <a:pt x="500842" y="3684557"/>
                  <a:pt x="477855" y="3697282"/>
                  <a:pt x="454748" y="3709642"/>
                </a:cubicBezTo>
                <a:lnTo>
                  <a:pt x="448224" y="3510471"/>
                </a:lnTo>
                <a:lnTo>
                  <a:pt x="443564" y="3408563"/>
                </a:lnTo>
                <a:lnTo>
                  <a:pt x="438902" y="3304407"/>
                </a:lnTo>
                <a:lnTo>
                  <a:pt x="433941" y="3198777"/>
                </a:lnTo>
                <a:lnTo>
                  <a:pt x="427584" y="3092510"/>
                </a:lnTo>
                <a:lnTo>
                  <a:pt x="420988" y="2984390"/>
                </a:lnTo>
                <a:lnTo>
                  <a:pt x="414330" y="2874401"/>
                </a:lnTo>
                <a:lnTo>
                  <a:pt x="406840" y="2762980"/>
                </a:lnTo>
                <a:lnTo>
                  <a:pt x="397745" y="2650566"/>
                </a:lnTo>
                <a:lnTo>
                  <a:pt x="389154" y="2536612"/>
                </a:lnTo>
                <a:lnTo>
                  <a:pt x="379225" y="2421642"/>
                </a:lnTo>
                <a:lnTo>
                  <a:pt x="368316" y="2305627"/>
                </a:lnTo>
                <a:lnTo>
                  <a:pt x="357466" y="2189233"/>
                </a:lnTo>
                <a:lnTo>
                  <a:pt x="344982" y="2071473"/>
                </a:lnTo>
                <a:lnTo>
                  <a:pt x="332466" y="1952216"/>
                </a:lnTo>
                <a:lnTo>
                  <a:pt x="319121" y="1833776"/>
                </a:lnTo>
                <a:lnTo>
                  <a:pt x="304408" y="1713948"/>
                </a:lnTo>
                <a:lnTo>
                  <a:pt x="288685" y="1592703"/>
                </a:lnTo>
                <a:lnTo>
                  <a:pt x="273050" y="1471451"/>
                </a:lnTo>
                <a:lnTo>
                  <a:pt x="255813" y="1350328"/>
                </a:lnTo>
                <a:lnTo>
                  <a:pt x="237060" y="1227080"/>
                </a:lnTo>
                <a:lnTo>
                  <a:pt x="218488" y="1106065"/>
                </a:lnTo>
                <a:lnTo>
                  <a:pt x="198221" y="982940"/>
                </a:lnTo>
                <a:lnTo>
                  <a:pt x="177152" y="858755"/>
                </a:lnTo>
                <a:lnTo>
                  <a:pt x="155551" y="736861"/>
                </a:lnTo>
                <a:lnTo>
                  <a:pt x="131782" y="613645"/>
                </a:lnTo>
                <a:lnTo>
                  <a:pt x="107123" y="490500"/>
                </a:lnTo>
                <a:lnTo>
                  <a:pt x="82552" y="367348"/>
                </a:lnTo>
                <a:lnTo>
                  <a:pt x="55608" y="244762"/>
                </a:lnTo>
                <a:lnTo>
                  <a:pt x="28130" y="122220"/>
                </a:lnTo>
                <a:lnTo>
                  <a:pt x="0" y="0"/>
                </a:lnTo>
                <a:close/>
              </a:path>
            </a:pathLst>
          </a:custGeom>
          <a:solidFill>
            <a:schemeClr val="tx1">
              <a:alpha val="20000"/>
            </a:schemeClr>
          </a:solidFill>
          <a:ln>
            <a:noFill/>
          </a:ln>
        </p:spPr>
        <p:txBody>
          <a:bodyPr rtlCol="0" anchor="ctr"/>
          <a:lstStyle/>
          <a:p>
            <a:pPr algn="ctr"/>
            <a:endParaRPr lang="en-US"/>
          </a:p>
        </p:txBody>
      </p:sp>
      <p:pic>
        <p:nvPicPr>
          <p:cNvPr id="5" name="Picture 4" descr="Närbild av fötter med skridskor på en fryst sjö i vinter">
            <a:extLst>
              <a:ext uri="{FF2B5EF4-FFF2-40B4-BE49-F238E27FC236}">
                <a16:creationId xmlns:a16="http://schemas.microsoft.com/office/drawing/2014/main" id="{295B0F92-9929-F959-0BD3-8588CAF5AFC5}"/>
              </a:ext>
            </a:extLst>
          </p:cNvPr>
          <p:cNvPicPr>
            <a:picLocks noChangeAspect="1"/>
          </p:cNvPicPr>
          <p:nvPr/>
        </p:nvPicPr>
        <p:blipFill>
          <a:blip r:embed="rId3"/>
          <a:srcRect l="24462" r="27229" b="-2"/>
          <a:stretch/>
        </p:blipFill>
        <p:spPr>
          <a:xfrm>
            <a:off x="7229175" y="1"/>
            <a:ext cx="4963245" cy="6858001"/>
          </a:xfrm>
          <a:custGeom>
            <a:avLst/>
            <a:gdLst/>
            <a:ahLst/>
            <a:cxnLst/>
            <a:rect l="l" t="t" r="r" b="b"/>
            <a:pathLst>
              <a:path w="4963245" h="6858001">
                <a:moveTo>
                  <a:pt x="1177" y="0"/>
                </a:moveTo>
                <a:lnTo>
                  <a:pt x="1344715" y="0"/>
                </a:lnTo>
                <a:lnTo>
                  <a:pt x="1344715" y="1"/>
                </a:lnTo>
                <a:lnTo>
                  <a:pt x="4963245" y="1"/>
                </a:lnTo>
                <a:lnTo>
                  <a:pt x="4963244" y="6858001"/>
                </a:lnTo>
                <a:lnTo>
                  <a:pt x="900697" y="6858001"/>
                </a:lnTo>
                <a:lnTo>
                  <a:pt x="900697" y="6858000"/>
                </a:lnTo>
                <a:lnTo>
                  <a:pt x="0" y="6858000"/>
                </a:lnTo>
                <a:lnTo>
                  <a:pt x="5883" y="6817538"/>
                </a:lnTo>
                <a:lnTo>
                  <a:pt x="23196" y="6698894"/>
                </a:lnTo>
                <a:lnTo>
                  <a:pt x="35299" y="6612483"/>
                </a:lnTo>
                <a:lnTo>
                  <a:pt x="48073" y="6509613"/>
                </a:lnTo>
                <a:lnTo>
                  <a:pt x="63369" y="6387541"/>
                </a:lnTo>
                <a:lnTo>
                  <a:pt x="79506" y="6252438"/>
                </a:lnTo>
                <a:lnTo>
                  <a:pt x="96483" y="6100191"/>
                </a:lnTo>
                <a:lnTo>
                  <a:pt x="114469" y="5934227"/>
                </a:lnTo>
                <a:lnTo>
                  <a:pt x="132454" y="5753862"/>
                </a:lnTo>
                <a:lnTo>
                  <a:pt x="150776" y="5561838"/>
                </a:lnTo>
                <a:lnTo>
                  <a:pt x="167753" y="5354726"/>
                </a:lnTo>
                <a:lnTo>
                  <a:pt x="184058" y="5138013"/>
                </a:lnTo>
                <a:lnTo>
                  <a:pt x="198849" y="4908956"/>
                </a:lnTo>
                <a:lnTo>
                  <a:pt x="212969" y="4670298"/>
                </a:lnTo>
                <a:lnTo>
                  <a:pt x="226248" y="4421352"/>
                </a:lnTo>
                <a:lnTo>
                  <a:pt x="230955" y="4293793"/>
                </a:lnTo>
                <a:lnTo>
                  <a:pt x="236165" y="4163492"/>
                </a:lnTo>
                <a:lnTo>
                  <a:pt x="241040" y="4031133"/>
                </a:lnTo>
                <a:lnTo>
                  <a:pt x="244234" y="3898087"/>
                </a:lnTo>
                <a:lnTo>
                  <a:pt x="247091" y="3762299"/>
                </a:lnTo>
                <a:lnTo>
                  <a:pt x="250117" y="3625139"/>
                </a:lnTo>
                <a:lnTo>
                  <a:pt x="252134" y="3485236"/>
                </a:lnTo>
                <a:lnTo>
                  <a:pt x="252134" y="3343961"/>
                </a:lnTo>
                <a:lnTo>
                  <a:pt x="253142" y="3201315"/>
                </a:lnTo>
                <a:lnTo>
                  <a:pt x="252134" y="3057297"/>
                </a:lnTo>
                <a:lnTo>
                  <a:pt x="250117" y="2911221"/>
                </a:lnTo>
                <a:lnTo>
                  <a:pt x="248268" y="2765146"/>
                </a:lnTo>
                <a:lnTo>
                  <a:pt x="244234" y="2617013"/>
                </a:lnTo>
                <a:lnTo>
                  <a:pt x="240032" y="2467509"/>
                </a:lnTo>
                <a:lnTo>
                  <a:pt x="235157" y="2318004"/>
                </a:lnTo>
                <a:lnTo>
                  <a:pt x="228266" y="2167128"/>
                </a:lnTo>
                <a:lnTo>
                  <a:pt x="220029" y="2014881"/>
                </a:lnTo>
                <a:lnTo>
                  <a:pt x="212129" y="1861947"/>
                </a:lnTo>
                <a:lnTo>
                  <a:pt x="202044" y="1709014"/>
                </a:lnTo>
                <a:lnTo>
                  <a:pt x="189941" y="1554023"/>
                </a:lnTo>
                <a:lnTo>
                  <a:pt x="177839" y="1401090"/>
                </a:lnTo>
                <a:lnTo>
                  <a:pt x="163887" y="1245413"/>
                </a:lnTo>
                <a:lnTo>
                  <a:pt x="148591" y="1089051"/>
                </a:lnTo>
                <a:lnTo>
                  <a:pt x="132455" y="934746"/>
                </a:lnTo>
                <a:lnTo>
                  <a:pt x="113629" y="778383"/>
                </a:lnTo>
                <a:lnTo>
                  <a:pt x="93458" y="622707"/>
                </a:lnTo>
                <a:lnTo>
                  <a:pt x="73455" y="466344"/>
                </a:lnTo>
                <a:lnTo>
                  <a:pt x="50091" y="310668"/>
                </a:lnTo>
                <a:lnTo>
                  <a:pt x="26222" y="155677"/>
                </a:lnTo>
                <a:close/>
              </a:path>
            </a:pathLst>
          </a:custGeom>
        </p:spPr>
      </p:pic>
    </p:spTree>
    <p:extLst>
      <p:ext uri="{BB962C8B-B14F-4D97-AF65-F5344CB8AC3E}">
        <p14:creationId xmlns:p14="http://schemas.microsoft.com/office/powerpoint/2010/main" val="37129508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 name="Rectangle 19">
            <a:extLst>
              <a:ext uri="{FF2B5EF4-FFF2-40B4-BE49-F238E27FC236}">
                <a16:creationId xmlns:a16="http://schemas.microsoft.com/office/drawing/2014/main" id="{4E78424C-6FD0-41F8-9CAA-5DC19C4235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2000" cy="6858001"/>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txBody>
          <a:bodyPr rtlCol="0" anchor="ctr"/>
          <a:lstStyle/>
          <a:p>
            <a:pPr algn="ctr"/>
            <a:endParaRPr lang="en-US"/>
          </a:p>
        </p:txBody>
      </p:sp>
      <p:sp>
        <p:nvSpPr>
          <p:cNvPr id="2" name="Rubrik 1">
            <a:extLst>
              <a:ext uri="{FF2B5EF4-FFF2-40B4-BE49-F238E27FC236}">
                <a16:creationId xmlns:a16="http://schemas.microsoft.com/office/drawing/2014/main" id="{16127456-1193-4B3F-8679-E417D3BEE677}"/>
              </a:ext>
            </a:extLst>
          </p:cNvPr>
          <p:cNvSpPr>
            <a:spLocks noGrp="1"/>
          </p:cNvSpPr>
          <p:nvPr>
            <p:ph type="title"/>
          </p:nvPr>
        </p:nvSpPr>
        <p:spPr>
          <a:xfrm>
            <a:off x="643855" y="1447800"/>
            <a:ext cx="3108626" cy="4572000"/>
          </a:xfrm>
        </p:spPr>
        <p:txBody>
          <a:bodyPr anchor="ctr">
            <a:normAutofit/>
          </a:bodyPr>
          <a:lstStyle/>
          <a:p>
            <a:r>
              <a:rPr lang="sv-SE" sz="3200">
                <a:solidFill>
                  <a:srgbClr val="F2F2F2"/>
                </a:solidFill>
              </a:rPr>
              <a:t>Poolspel 24/25</a:t>
            </a:r>
          </a:p>
        </p:txBody>
      </p:sp>
      <p:sp>
        <p:nvSpPr>
          <p:cNvPr id="22" name="Freeform: Shape 21">
            <a:extLst>
              <a:ext uri="{FF2B5EF4-FFF2-40B4-BE49-F238E27FC236}">
                <a16:creationId xmlns:a16="http://schemas.microsoft.com/office/drawing/2014/main" id="{DD136760-57DC-4301-8BEA-B71AD2D139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161310" y="0"/>
            <a:ext cx="8030690" cy="6858000"/>
          </a:xfrm>
          <a:custGeom>
            <a:avLst/>
            <a:gdLst>
              <a:gd name="connsiteX0" fmla="*/ 1176 w 8030690"/>
              <a:gd name="connsiteY0" fmla="*/ 0 h 6858000"/>
              <a:gd name="connsiteX1" fmla="*/ 1344715 w 8030690"/>
              <a:gd name="connsiteY1" fmla="*/ 0 h 6858000"/>
              <a:gd name="connsiteX2" fmla="*/ 1344715 w 8030690"/>
              <a:gd name="connsiteY2" fmla="*/ 0 h 6858000"/>
              <a:gd name="connsiteX3" fmla="*/ 8030690 w 8030690"/>
              <a:gd name="connsiteY3" fmla="*/ 0 h 6858000"/>
              <a:gd name="connsiteX4" fmla="*/ 8030690 w 8030690"/>
              <a:gd name="connsiteY4" fmla="*/ 6858000 h 6858000"/>
              <a:gd name="connsiteX5" fmla="*/ 477746 w 8030690"/>
              <a:gd name="connsiteY5" fmla="*/ 6858000 h 6858000"/>
              <a:gd name="connsiteX6" fmla="*/ 477746 w 8030690"/>
              <a:gd name="connsiteY6" fmla="*/ 6858000 h 6858000"/>
              <a:gd name="connsiteX7" fmla="*/ 0 w 8030690"/>
              <a:gd name="connsiteY7" fmla="*/ 6858000 h 6858000"/>
              <a:gd name="connsiteX8" fmla="*/ 5883 w 8030690"/>
              <a:gd name="connsiteY8" fmla="*/ 6817538 h 6858000"/>
              <a:gd name="connsiteX9" fmla="*/ 23196 w 8030690"/>
              <a:gd name="connsiteY9" fmla="*/ 6698894 h 6858000"/>
              <a:gd name="connsiteX10" fmla="*/ 35298 w 8030690"/>
              <a:gd name="connsiteY10" fmla="*/ 6612483 h 6858000"/>
              <a:gd name="connsiteX11" fmla="*/ 48073 w 8030690"/>
              <a:gd name="connsiteY11" fmla="*/ 6509613 h 6858000"/>
              <a:gd name="connsiteX12" fmla="*/ 63369 w 8030690"/>
              <a:gd name="connsiteY12" fmla="*/ 6387541 h 6858000"/>
              <a:gd name="connsiteX13" fmla="*/ 79506 w 8030690"/>
              <a:gd name="connsiteY13" fmla="*/ 6252438 h 6858000"/>
              <a:gd name="connsiteX14" fmla="*/ 96483 w 8030690"/>
              <a:gd name="connsiteY14" fmla="*/ 6100191 h 6858000"/>
              <a:gd name="connsiteX15" fmla="*/ 114468 w 8030690"/>
              <a:gd name="connsiteY15" fmla="*/ 5934227 h 6858000"/>
              <a:gd name="connsiteX16" fmla="*/ 132454 w 8030690"/>
              <a:gd name="connsiteY16" fmla="*/ 5753862 h 6858000"/>
              <a:gd name="connsiteX17" fmla="*/ 150775 w 8030690"/>
              <a:gd name="connsiteY17" fmla="*/ 5561838 h 6858000"/>
              <a:gd name="connsiteX18" fmla="*/ 167752 w 8030690"/>
              <a:gd name="connsiteY18" fmla="*/ 5354726 h 6858000"/>
              <a:gd name="connsiteX19" fmla="*/ 184057 w 8030690"/>
              <a:gd name="connsiteY19" fmla="*/ 5138013 h 6858000"/>
              <a:gd name="connsiteX20" fmla="*/ 198849 w 8030690"/>
              <a:gd name="connsiteY20" fmla="*/ 4908956 h 6858000"/>
              <a:gd name="connsiteX21" fmla="*/ 212968 w 8030690"/>
              <a:gd name="connsiteY21" fmla="*/ 4670298 h 6858000"/>
              <a:gd name="connsiteX22" fmla="*/ 226248 w 8030690"/>
              <a:gd name="connsiteY22" fmla="*/ 4421352 h 6858000"/>
              <a:gd name="connsiteX23" fmla="*/ 230954 w 8030690"/>
              <a:gd name="connsiteY23" fmla="*/ 4293793 h 6858000"/>
              <a:gd name="connsiteX24" fmla="*/ 236165 w 8030690"/>
              <a:gd name="connsiteY24" fmla="*/ 4163491 h 6858000"/>
              <a:gd name="connsiteX25" fmla="*/ 241039 w 8030690"/>
              <a:gd name="connsiteY25" fmla="*/ 4031132 h 6858000"/>
              <a:gd name="connsiteX26" fmla="*/ 244233 w 8030690"/>
              <a:gd name="connsiteY26" fmla="*/ 3898087 h 6858000"/>
              <a:gd name="connsiteX27" fmla="*/ 247091 w 8030690"/>
              <a:gd name="connsiteY27" fmla="*/ 3762298 h 6858000"/>
              <a:gd name="connsiteX28" fmla="*/ 250116 w 8030690"/>
              <a:gd name="connsiteY28" fmla="*/ 3625138 h 6858000"/>
              <a:gd name="connsiteX29" fmla="*/ 252133 w 8030690"/>
              <a:gd name="connsiteY29" fmla="*/ 3485235 h 6858000"/>
              <a:gd name="connsiteX30" fmla="*/ 252133 w 8030690"/>
              <a:gd name="connsiteY30" fmla="*/ 3343960 h 6858000"/>
              <a:gd name="connsiteX31" fmla="*/ 253142 w 8030690"/>
              <a:gd name="connsiteY31" fmla="*/ 3201314 h 6858000"/>
              <a:gd name="connsiteX32" fmla="*/ 252133 w 8030690"/>
              <a:gd name="connsiteY32" fmla="*/ 3057296 h 6858000"/>
              <a:gd name="connsiteX33" fmla="*/ 250116 w 8030690"/>
              <a:gd name="connsiteY33" fmla="*/ 2911221 h 6858000"/>
              <a:gd name="connsiteX34" fmla="*/ 248267 w 8030690"/>
              <a:gd name="connsiteY34" fmla="*/ 2765145 h 6858000"/>
              <a:gd name="connsiteX35" fmla="*/ 244233 w 8030690"/>
              <a:gd name="connsiteY35" fmla="*/ 2617013 h 6858000"/>
              <a:gd name="connsiteX36" fmla="*/ 240031 w 8030690"/>
              <a:gd name="connsiteY36" fmla="*/ 2467508 h 6858000"/>
              <a:gd name="connsiteX37" fmla="*/ 235156 w 8030690"/>
              <a:gd name="connsiteY37" fmla="*/ 2318004 h 6858000"/>
              <a:gd name="connsiteX38" fmla="*/ 228265 w 8030690"/>
              <a:gd name="connsiteY38" fmla="*/ 2167128 h 6858000"/>
              <a:gd name="connsiteX39" fmla="*/ 220028 w 8030690"/>
              <a:gd name="connsiteY39" fmla="*/ 2014880 h 6858000"/>
              <a:gd name="connsiteX40" fmla="*/ 212128 w 8030690"/>
              <a:gd name="connsiteY40" fmla="*/ 1861947 h 6858000"/>
              <a:gd name="connsiteX41" fmla="*/ 202043 w 8030690"/>
              <a:gd name="connsiteY41" fmla="*/ 1709013 h 6858000"/>
              <a:gd name="connsiteX42" fmla="*/ 189940 w 8030690"/>
              <a:gd name="connsiteY42" fmla="*/ 1554023 h 6858000"/>
              <a:gd name="connsiteX43" fmla="*/ 177838 w 8030690"/>
              <a:gd name="connsiteY43" fmla="*/ 1401089 h 6858000"/>
              <a:gd name="connsiteX44" fmla="*/ 163886 w 8030690"/>
              <a:gd name="connsiteY44" fmla="*/ 1245413 h 6858000"/>
              <a:gd name="connsiteX45" fmla="*/ 148590 w 8030690"/>
              <a:gd name="connsiteY45" fmla="*/ 1089050 h 6858000"/>
              <a:gd name="connsiteX46" fmla="*/ 132454 w 8030690"/>
              <a:gd name="connsiteY46" fmla="*/ 934745 h 6858000"/>
              <a:gd name="connsiteX47" fmla="*/ 113628 w 8030690"/>
              <a:gd name="connsiteY47" fmla="*/ 778383 h 6858000"/>
              <a:gd name="connsiteX48" fmla="*/ 93457 w 8030690"/>
              <a:gd name="connsiteY48" fmla="*/ 622706 h 6858000"/>
              <a:gd name="connsiteX49" fmla="*/ 73454 w 8030690"/>
              <a:gd name="connsiteY49" fmla="*/ 466344 h 6858000"/>
              <a:gd name="connsiteX50" fmla="*/ 50090 w 8030690"/>
              <a:gd name="connsiteY50" fmla="*/ 310667 h 6858000"/>
              <a:gd name="connsiteX51" fmla="*/ 26222 w 8030690"/>
              <a:gd name="connsiteY51" fmla="*/ 155676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8030690" h="6858000">
                <a:moveTo>
                  <a:pt x="1176" y="0"/>
                </a:moveTo>
                <a:lnTo>
                  <a:pt x="1344715" y="0"/>
                </a:lnTo>
                <a:lnTo>
                  <a:pt x="1344715" y="0"/>
                </a:lnTo>
                <a:lnTo>
                  <a:pt x="8030690" y="0"/>
                </a:lnTo>
                <a:lnTo>
                  <a:pt x="8030690" y="6858000"/>
                </a:lnTo>
                <a:lnTo>
                  <a:pt x="477746" y="6858000"/>
                </a:lnTo>
                <a:lnTo>
                  <a:pt x="477746" y="6858000"/>
                </a:lnTo>
                <a:lnTo>
                  <a:pt x="0" y="6858000"/>
                </a:lnTo>
                <a:lnTo>
                  <a:pt x="5883" y="6817538"/>
                </a:lnTo>
                <a:lnTo>
                  <a:pt x="23196" y="6698894"/>
                </a:lnTo>
                <a:lnTo>
                  <a:pt x="35298" y="6612483"/>
                </a:lnTo>
                <a:lnTo>
                  <a:pt x="48073" y="6509613"/>
                </a:lnTo>
                <a:lnTo>
                  <a:pt x="63369" y="6387541"/>
                </a:lnTo>
                <a:lnTo>
                  <a:pt x="79506" y="6252438"/>
                </a:lnTo>
                <a:lnTo>
                  <a:pt x="96483" y="6100191"/>
                </a:lnTo>
                <a:lnTo>
                  <a:pt x="114468" y="5934227"/>
                </a:lnTo>
                <a:lnTo>
                  <a:pt x="132454" y="5753862"/>
                </a:lnTo>
                <a:lnTo>
                  <a:pt x="150775" y="5561838"/>
                </a:lnTo>
                <a:lnTo>
                  <a:pt x="167752" y="5354726"/>
                </a:lnTo>
                <a:lnTo>
                  <a:pt x="184057" y="5138013"/>
                </a:lnTo>
                <a:lnTo>
                  <a:pt x="198849" y="4908956"/>
                </a:lnTo>
                <a:lnTo>
                  <a:pt x="212968" y="4670298"/>
                </a:lnTo>
                <a:lnTo>
                  <a:pt x="226248" y="4421352"/>
                </a:lnTo>
                <a:lnTo>
                  <a:pt x="230954" y="4293793"/>
                </a:lnTo>
                <a:lnTo>
                  <a:pt x="236165" y="4163491"/>
                </a:lnTo>
                <a:lnTo>
                  <a:pt x="241039" y="4031132"/>
                </a:lnTo>
                <a:lnTo>
                  <a:pt x="244233" y="3898087"/>
                </a:lnTo>
                <a:lnTo>
                  <a:pt x="247091" y="3762298"/>
                </a:lnTo>
                <a:lnTo>
                  <a:pt x="250116" y="3625138"/>
                </a:lnTo>
                <a:lnTo>
                  <a:pt x="252133" y="3485235"/>
                </a:lnTo>
                <a:lnTo>
                  <a:pt x="252133" y="3343960"/>
                </a:lnTo>
                <a:lnTo>
                  <a:pt x="253142" y="3201314"/>
                </a:lnTo>
                <a:lnTo>
                  <a:pt x="252133" y="3057296"/>
                </a:lnTo>
                <a:lnTo>
                  <a:pt x="250116" y="2911221"/>
                </a:lnTo>
                <a:lnTo>
                  <a:pt x="248267" y="2765145"/>
                </a:lnTo>
                <a:lnTo>
                  <a:pt x="244233" y="2617013"/>
                </a:lnTo>
                <a:lnTo>
                  <a:pt x="240031" y="2467508"/>
                </a:lnTo>
                <a:lnTo>
                  <a:pt x="235156" y="2318004"/>
                </a:lnTo>
                <a:lnTo>
                  <a:pt x="228265" y="2167128"/>
                </a:lnTo>
                <a:lnTo>
                  <a:pt x="220028" y="2014880"/>
                </a:lnTo>
                <a:lnTo>
                  <a:pt x="212128" y="1861947"/>
                </a:lnTo>
                <a:lnTo>
                  <a:pt x="202043" y="1709013"/>
                </a:lnTo>
                <a:lnTo>
                  <a:pt x="189940" y="1554023"/>
                </a:lnTo>
                <a:lnTo>
                  <a:pt x="177838" y="1401089"/>
                </a:lnTo>
                <a:lnTo>
                  <a:pt x="163886" y="1245413"/>
                </a:lnTo>
                <a:lnTo>
                  <a:pt x="148590" y="1089050"/>
                </a:lnTo>
                <a:lnTo>
                  <a:pt x="132454" y="934745"/>
                </a:lnTo>
                <a:lnTo>
                  <a:pt x="113628" y="778383"/>
                </a:lnTo>
                <a:lnTo>
                  <a:pt x="93457" y="622706"/>
                </a:lnTo>
                <a:lnTo>
                  <a:pt x="73454" y="466344"/>
                </a:lnTo>
                <a:lnTo>
                  <a:pt x="50090" y="310667"/>
                </a:lnTo>
                <a:lnTo>
                  <a:pt x="26222" y="155676"/>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4" name="Freeform 11">
            <a:extLst>
              <a:ext uri="{FF2B5EF4-FFF2-40B4-BE49-F238E27FC236}">
                <a16:creationId xmlns:a16="http://schemas.microsoft.com/office/drawing/2014/main" id="{BDC58DEA-1307-4F44-AD47-E613D8B76A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948110" y="-1"/>
            <a:ext cx="559472" cy="3709642"/>
          </a:xfrm>
          <a:custGeom>
            <a:avLst/>
            <a:gdLst>
              <a:gd name="connsiteX0" fmla="*/ 0 w 559472"/>
              <a:gd name="connsiteY0" fmla="*/ 0 h 3709642"/>
              <a:gd name="connsiteX1" fmla="*/ 473952 w 559472"/>
              <a:gd name="connsiteY1" fmla="*/ 0 h 3709642"/>
              <a:gd name="connsiteX2" fmla="*/ 485840 w 559472"/>
              <a:gd name="connsiteY2" fmla="*/ 161194 h 3709642"/>
              <a:gd name="connsiteX3" fmla="*/ 523949 w 559472"/>
              <a:gd name="connsiteY3" fmla="*/ 3672197 h 3709642"/>
              <a:gd name="connsiteX4" fmla="*/ 454748 w 559472"/>
              <a:gd name="connsiteY4" fmla="*/ 3709642 h 3709642"/>
              <a:gd name="connsiteX5" fmla="*/ 448224 w 559472"/>
              <a:gd name="connsiteY5" fmla="*/ 3510471 h 3709642"/>
              <a:gd name="connsiteX6" fmla="*/ 443564 w 559472"/>
              <a:gd name="connsiteY6" fmla="*/ 3408563 h 3709642"/>
              <a:gd name="connsiteX7" fmla="*/ 438902 w 559472"/>
              <a:gd name="connsiteY7" fmla="*/ 3304407 h 3709642"/>
              <a:gd name="connsiteX8" fmla="*/ 433941 w 559472"/>
              <a:gd name="connsiteY8" fmla="*/ 3198777 h 3709642"/>
              <a:gd name="connsiteX9" fmla="*/ 427584 w 559472"/>
              <a:gd name="connsiteY9" fmla="*/ 3092510 h 3709642"/>
              <a:gd name="connsiteX10" fmla="*/ 420988 w 559472"/>
              <a:gd name="connsiteY10" fmla="*/ 2984390 h 3709642"/>
              <a:gd name="connsiteX11" fmla="*/ 414330 w 559472"/>
              <a:gd name="connsiteY11" fmla="*/ 2874401 h 3709642"/>
              <a:gd name="connsiteX12" fmla="*/ 406840 w 559472"/>
              <a:gd name="connsiteY12" fmla="*/ 2762980 h 3709642"/>
              <a:gd name="connsiteX13" fmla="*/ 397745 w 559472"/>
              <a:gd name="connsiteY13" fmla="*/ 2650566 h 3709642"/>
              <a:gd name="connsiteX14" fmla="*/ 389154 w 559472"/>
              <a:gd name="connsiteY14" fmla="*/ 2536612 h 3709642"/>
              <a:gd name="connsiteX15" fmla="*/ 379225 w 559472"/>
              <a:gd name="connsiteY15" fmla="*/ 2421642 h 3709642"/>
              <a:gd name="connsiteX16" fmla="*/ 368316 w 559472"/>
              <a:gd name="connsiteY16" fmla="*/ 2305627 h 3709642"/>
              <a:gd name="connsiteX17" fmla="*/ 357466 w 559472"/>
              <a:gd name="connsiteY17" fmla="*/ 2189233 h 3709642"/>
              <a:gd name="connsiteX18" fmla="*/ 344982 w 559472"/>
              <a:gd name="connsiteY18" fmla="*/ 2071473 h 3709642"/>
              <a:gd name="connsiteX19" fmla="*/ 332466 w 559472"/>
              <a:gd name="connsiteY19" fmla="*/ 1952216 h 3709642"/>
              <a:gd name="connsiteX20" fmla="*/ 319121 w 559472"/>
              <a:gd name="connsiteY20" fmla="*/ 1833776 h 3709642"/>
              <a:gd name="connsiteX21" fmla="*/ 304408 w 559472"/>
              <a:gd name="connsiteY21" fmla="*/ 1713948 h 3709642"/>
              <a:gd name="connsiteX22" fmla="*/ 288685 w 559472"/>
              <a:gd name="connsiteY22" fmla="*/ 1592703 h 3709642"/>
              <a:gd name="connsiteX23" fmla="*/ 273050 w 559472"/>
              <a:gd name="connsiteY23" fmla="*/ 1471451 h 3709642"/>
              <a:gd name="connsiteX24" fmla="*/ 255813 w 559472"/>
              <a:gd name="connsiteY24" fmla="*/ 1350328 h 3709642"/>
              <a:gd name="connsiteX25" fmla="*/ 237060 w 559472"/>
              <a:gd name="connsiteY25" fmla="*/ 1227080 h 3709642"/>
              <a:gd name="connsiteX26" fmla="*/ 218488 w 559472"/>
              <a:gd name="connsiteY26" fmla="*/ 1106065 h 3709642"/>
              <a:gd name="connsiteX27" fmla="*/ 198221 w 559472"/>
              <a:gd name="connsiteY27" fmla="*/ 982940 h 3709642"/>
              <a:gd name="connsiteX28" fmla="*/ 177152 w 559472"/>
              <a:gd name="connsiteY28" fmla="*/ 858755 h 3709642"/>
              <a:gd name="connsiteX29" fmla="*/ 155551 w 559472"/>
              <a:gd name="connsiteY29" fmla="*/ 736861 h 3709642"/>
              <a:gd name="connsiteX30" fmla="*/ 131782 w 559472"/>
              <a:gd name="connsiteY30" fmla="*/ 613645 h 3709642"/>
              <a:gd name="connsiteX31" fmla="*/ 107123 w 559472"/>
              <a:gd name="connsiteY31" fmla="*/ 490500 h 3709642"/>
              <a:gd name="connsiteX32" fmla="*/ 82552 w 559472"/>
              <a:gd name="connsiteY32" fmla="*/ 367348 h 3709642"/>
              <a:gd name="connsiteX33" fmla="*/ 55608 w 559472"/>
              <a:gd name="connsiteY33" fmla="*/ 244762 h 3709642"/>
              <a:gd name="connsiteX34" fmla="*/ 28130 w 559472"/>
              <a:gd name="connsiteY34" fmla="*/ 122220 h 3709642"/>
              <a:gd name="connsiteX35" fmla="*/ 0 w 559472"/>
              <a:gd name="connsiteY35" fmla="*/ 0 h 37096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559472" h="3709642">
                <a:moveTo>
                  <a:pt x="0" y="0"/>
                </a:moveTo>
                <a:lnTo>
                  <a:pt x="473952" y="0"/>
                </a:lnTo>
                <a:lnTo>
                  <a:pt x="485840" y="161194"/>
                </a:lnTo>
                <a:cubicBezTo>
                  <a:pt x="552063" y="1147770"/>
                  <a:pt x="592441" y="3086737"/>
                  <a:pt x="523949" y="3672197"/>
                </a:cubicBezTo>
                <a:cubicBezTo>
                  <a:pt x="500842" y="3684557"/>
                  <a:pt x="477855" y="3697282"/>
                  <a:pt x="454748" y="3709642"/>
                </a:cubicBezTo>
                <a:lnTo>
                  <a:pt x="448224" y="3510471"/>
                </a:lnTo>
                <a:lnTo>
                  <a:pt x="443564" y="3408563"/>
                </a:lnTo>
                <a:lnTo>
                  <a:pt x="438902" y="3304407"/>
                </a:lnTo>
                <a:lnTo>
                  <a:pt x="433941" y="3198777"/>
                </a:lnTo>
                <a:lnTo>
                  <a:pt x="427584" y="3092510"/>
                </a:lnTo>
                <a:lnTo>
                  <a:pt x="420988" y="2984390"/>
                </a:lnTo>
                <a:lnTo>
                  <a:pt x="414330" y="2874401"/>
                </a:lnTo>
                <a:lnTo>
                  <a:pt x="406840" y="2762980"/>
                </a:lnTo>
                <a:lnTo>
                  <a:pt x="397745" y="2650566"/>
                </a:lnTo>
                <a:lnTo>
                  <a:pt x="389154" y="2536612"/>
                </a:lnTo>
                <a:lnTo>
                  <a:pt x="379225" y="2421642"/>
                </a:lnTo>
                <a:lnTo>
                  <a:pt x="368316" y="2305627"/>
                </a:lnTo>
                <a:lnTo>
                  <a:pt x="357466" y="2189233"/>
                </a:lnTo>
                <a:lnTo>
                  <a:pt x="344982" y="2071473"/>
                </a:lnTo>
                <a:lnTo>
                  <a:pt x="332466" y="1952216"/>
                </a:lnTo>
                <a:lnTo>
                  <a:pt x="319121" y="1833776"/>
                </a:lnTo>
                <a:lnTo>
                  <a:pt x="304408" y="1713948"/>
                </a:lnTo>
                <a:lnTo>
                  <a:pt x="288685" y="1592703"/>
                </a:lnTo>
                <a:lnTo>
                  <a:pt x="273050" y="1471451"/>
                </a:lnTo>
                <a:lnTo>
                  <a:pt x="255813" y="1350328"/>
                </a:lnTo>
                <a:lnTo>
                  <a:pt x="237060" y="1227080"/>
                </a:lnTo>
                <a:lnTo>
                  <a:pt x="218488" y="1106065"/>
                </a:lnTo>
                <a:lnTo>
                  <a:pt x="198221" y="982940"/>
                </a:lnTo>
                <a:lnTo>
                  <a:pt x="177152" y="858755"/>
                </a:lnTo>
                <a:lnTo>
                  <a:pt x="155551" y="736861"/>
                </a:lnTo>
                <a:lnTo>
                  <a:pt x="131782" y="613645"/>
                </a:lnTo>
                <a:lnTo>
                  <a:pt x="107123" y="490500"/>
                </a:lnTo>
                <a:lnTo>
                  <a:pt x="82552" y="367348"/>
                </a:lnTo>
                <a:lnTo>
                  <a:pt x="55608" y="244762"/>
                </a:lnTo>
                <a:lnTo>
                  <a:pt x="28130" y="122220"/>
                </a:lnTo>
                <a:lnTo>
                  <a:pt x="0" y="0"/>
                </a:lnTo>
                <a:close/>
              </a:path>
            </a:pathLst>
          </a:custGeom>
          <a:solidFill>
            <a:schemeClr val="bg1">
              <a:alpha val="20000"/>
            </a:schemeClr>
          </a:solidFill>
          <a:ln>
            <a:noFill/>
          </a:ln>
        </p:spPr>
        <p:txBody>
          <a:bodyPr rtlCol="0" anchor="ctr"/>
          <a:lstStyle/>
          <a:p>
            <a:pPr algn="ctr"/>
            <a:endParaRPr lang="en-US"/>
          </a:p>
        </p:txBody>
      </p:sp>
      <p:sp>
        <p:nvSpPr>
          <p:cNvPr id="26" name="Rectangle 25">
            <a:extLst>
              <a:ext uri="{FF2B5EF4-FFF2-40B4-BE49-F238E27FC236}">
                <a16:creationId xmlns:a16="http://schemas.microsoft.com/office/drawing/2014/main" id="{C99B912D-1E4B-42AF-A2BE-CFEFEC916EE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lstStyle/>
          <a:p>
            <a:endParaRPr lang="sv-SE"/>
          </a:p>
        </p:txBody>
      </p:sp>
      <p:graphicFrame>
        <p:nvGraphicFramePr>
          <p:cNvPr id="16" name="Platshållare för innehåll 2">
            <a:extLst>
              <a:ext uri="{FF2B5EF4-FFF2-40B4-BE49-F238E27FC236}">
                <a16:creationId xmlns:a16="http://schemas.microsoft.com/office/drawing/2014/main" id="{236D10F1-5746-3F57-22E8-BDB2D8EE1C7E}"/>
              </a:ext>
            </a:extLst>
          </p:cNvPr>
          <p:cNvGraphicFramePr>
            <a:graphicFrameLocks noGrp="1"/>
          </p:cNvGraphicFramePr>
          <p:nvPr>
            <p:ph idx="1"/>
            <p:extLst>
              <p:ext uri="{D42A27DB-BD31-4B8C-83A1-F6EECF244321}">
                <p14:modId xmlns:p14="http://schemas.microsoft.com/office/powerpoint/2010/main" val="2439214285"/>
              </p:ext>
            </p:extLst>
          </p:nvPr>
        </p:nvGraphicFramePr>
        <p:xfrm>
          <a:off x="5048250" y="1447800"/>
          <a:ext cx="6496050" cy="4572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233397970"/>
      </p:ext>
    </p:extLst>
  </p:cSld>
  <p:clrMapOvr>
    <a:overrideClrMapping bg1="lt1" tx1="dk1" bg2="lt2" tx2="dk2" accent1="accent1" accent2="accent2" accent3="accent3" accent4="accent4" accent5="accent5" accent6="accent6" hlink="hlink" folHlink="folHlink"/>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 name="Rectangle 19">
            <a:extLst>
              <a:ext uri="{FF2B5EF4-FFF2-40B4-BE49-F238E27FC236}">
                <a16:creationId xmlns:a16="http://schemas.microsoft.com/office/drawing/2014/main" id="{4E78424C-6FD0-41F8-9CAA-5DC19C4235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2000" cy="6858001"/>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txBody>
          <a:bodyPr rtlCol="0" anchor="ctr"/>
          <a:lstStyle/>
          <a:p>
            <a:pPr algn="ctr"/>
            <a:endParaRPr lang="en-US"/>
          </a:p>
        </p:txBody>
      </p:sp>
      <p:sp>
        <p:nvSpPr>
          <p:cNvPr id="2" name="Rubrik 1">
            <a:extLst>
              <a:ext uri="{FF2B5EF4-FFF2-40B4-BE49-F238E27FC236}">
                <a16:creationId xmlns:a16="http://schemas.microsoft.com/office/drawing/2014/main" id="{A0B7C8E5-9224-5005-84FD-F15BAB9F8FDC}"/>
              </a:ext>
            </a:extLst>
          </p:cNvPr>
          <p:cNvSpPr>
            <a:spLocks noGrp="1"/>
          </p:cNvSpPr>
          <p:nvPr>
            <p:ph type="title"/>
          </p:nvPr>
        </p:nvSpPr>
        <p:spPr>
          <a:xfrm>
            <a:off x="643855" y="1447800"/>
            <a:ext cx="3108626" cy="4572000"/>
          </a:xfrm>
        </p:spPr>
        <p:txBody>
          <a:bodyPr anchor="ctr">
            <a:normAutofit/>
          </a:bodyPr>
          <a:lstStyle/>
          <a:p>
            <a:r>
              <a:rPr lang="sv-SE" sz="3200">
                <a:solidFill>
                  <a:srgbClr val="F2F2F2"/>
                </a:solidFill>
              </a:rPr>
              <a:t>Laguppdrag 24/25</a:t>
            </a:r>
          </a:p>
        </p:txBody>
      </p:sp>
      <p:sp>
        <p:nvSpPr>
          <p:cNvPr id="22" name="Freeform: Shape 21">
            <a:extLst>
              <a:ext uri="{FF2B5EF4-FFF2-40B4-BE49-F238E27FC236}">
                <a16:creationId xmlns:a16="http://schemas.microsoft.com/office/drawing/2014/main" id="{DD136760-57DC-4301-8BEA-B71AD2D139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161310" y="0"/>
            <a:ext cx="8030690" cy="6858000"/>
          </a:xfrm>
          <a:custGeom>
            <a:avLst/>
            <a:gdLst>
              <a:gd name="connsiteX0" fmla="*/ 1176 w 8030690"/>
              <a:gd name="connsiteY0" fmla="*/ 0 h 6858000"/>
              <a:gd name="connsiteX1" fmla="*/ 1344715 w 8030690"/>
              <a:gd name="connsiteY1" fmla="*/ 0 h 6858000"/>
              <a:gd name="connsiteX2" fmla="*/ 1344715 w 8030690"/>
              <a:gd name="connsiteY2" fmla="*/ 0 h 6858000"/>
              <a:gd name="connsiteX3" fmla="*/ 8030690 w 8030690"/>
              <a:gd name="connsiteY3" fmla="*/ 0 h 6858000"/>
              <a:gd name="connsiteX4" fmla="*/ 8030690 w 8030690"/>
              <a:gd name="connsiteY4" fmla="*/ 6858000 h 6858000"/>
              <a:gd name="connsiteX5" fmla="*/ 477746 w 8030690"/>
              <a:gd name="connsiteY5" fmla="*/ 6858000 h 6858000"/>
              <a:gd name="connsiteX6" fmla="*/ 477746 w 8030690"/>
              <a:gd name="connsiteY6" fmla="*/ 6858000 h 6858000"/>
              <a:gd name="connsiteX7" fmla="*/ 0 w 8030690"/>
              <a:gd name="connsiteY7" fmla="*/ 6858000 h 6858000"/>
              <a:gd name="connsiteX8" fmla="*/ 5883 w 8030690"/>
              <a:gd name="connsiteY8" fmla="*/ 6817538 h 6858000"/>
              <a:gd name="connsiteX9" fmla="*/ 23196 w 8030690"/>
              <a:gd name="connsiteY9" fmla="*/ 6698894 h 6858000"/>
              <a:gd name="connsiteX10" fmla="*/ 35298 w 8030690"/>
              <a:gd name="connsiteY10" fmla="*/ 6612483 h 6858000"/>
              <a:gd name="connsiteX11" fmla="*/ 48073 w 8030690"/>
              <a:gd name="connsiteY11" fmla="*/ 6509613 h 6858000"/>
              <a:gd name="connsiteX12" fmla="*/ 63369 w 8030690"/>
              <a:gd name="connsiteY12" fmla="*/ 6387541 h 6858000"/>
              <a:gd name="connsiteX13" fmla="*/ 79506 w 8030690"/>
              <a:gd name="connsiteY13" fmla="*/ 6252438 h 6858000"/>
              <a:gd name="connsiteX14" fmla="*/ 96483 w 8030690"/>
              <a:gd name="connsiteY14" fmla="*/ 6100191 h 6858000"/>
              <a:gd name="connsiteX15" fmla="*/ 114468 w 8030690"/>
              <a:gd name="connsiteY15" fmla="*/ 5934227 h 6858000"/>
              <a:gd name="connsiteX16" fmla="*/ 132454 w 8030690"/>
              <a:gd name="connsiteY16" fmla="*/ 5753862 h 6858000"/>
              <a:gd name="connsiteX17" fmla="*/ 150775 w 8030690"/>
              <a:gd name="connsiteY17" fmla="*/ 5561838 h 6858000"/>
              <a:gd name="connsiteX18" fmla="*/ 167752 w 8030690"/>
              <a:gd name="connsiteY18" fmla="*/ 5354726 h 6858000"/>
              <a:gd name="connsiteX19" fmla="*/ 184057 w 8030690"/>
              <a:gd name="connsiteY19" fmla="*/ 5138013 h 6858000"/>
              <a:gd name="connsiteX20" fmla="*/ 198849 w 8030690"/>
              <a:gd name="connsiteY20" fmla="*/ 4908956 h 6858000"/>
              <a:gd name="connsiteX21" fmla="*/ 212968 w 8030690"/>
              <a:gd name="connsiteY21" fmla="*/ 4670298 h 6858000"/>
              <a:gd name="connsiteX22" fmla="*/ 226248 w 8030690"/>
              <a:gd name="connsiteY22" fmla="*/ 4421352 h 6858000"/>
              <a:gd name="connsiteX23" fmla="*/ 230954 w 8030690"/>
              <a:gd name="connsiteY23" fmla="*/ 4293793 h 6858000"/>
              <a:gd name="connsiteX24" fmla="*/ 236165 w 8030690"/>
              <a:gd name="connsiteY24" fmla="*/ 4163491 h 6858000"/>
              <a:gd name="connsiteX25" fmla="*/ 241039 w 8030690"/>
              <a:gd name="connsiteY25" fmla="*/ 4031132 h 6858000"/>
              <a:gd name="connsiteX26" fmla="*/ 244233 w 8030690"/>
              <a:gd name="connsiteY26" fmla="*/ 3898087 h 6858000"/>
              <a:gd name="connsiteX27" fmla="*/ 247091 w 8030690"/>
              <a:gd name="connsiteY27" fmla="*/ 3762298 h 6858000"/>
              <a:gd name="connsiteX28" fmla="*/ 250116 w 8030690"/>
              <a:gd name="connsiteY28" fmla="*/ 3625138 h 6858000"/>
              <a:gd name="connsiteX29" fmla="*/ 252133 w 8030690"/>
              <a:gd name="connsiteY29" fmla="*/ 3485235 h 6858000"/>
              <a:gd name="connsiteX30" fmla="*/ 252133 w 8030690"/>
              <a:gd name="connsiteY30" fmla="*/ 3343960 h 6858000"/>
              <a:gd name="connsiteX31" fmla="*/ 253142 w 8030690"/>
              <a:gd name="connsiteY31" fmla="*/ 3201314 h 6858000"/>
              <a:gd name="connsiteX32" fmla="*/ 252133 w 8030690"/>
              <a:gd name="connsiteY32" fmla="*/ 3057296 h 6858000"/>
              <a:gd name="connsiteX33" fmla="*/ 250116 w 8030690"/>
              <a:gd name="connsiteY33" fmla="*/ 2911221 h 6858000"/>
              <a:gd name="connsiteX34" fmla="*/ 248267 w 8030690"/>
              <a:gd name="connsiteY34" fmla="*/ 2765145 h 6858000"/>
              <a:gd name="connsiteX35" fmla="*/ 244233 w 8030690"/>
              <a:gd name="connsiteY35" fmla="*/ 2617013 h 6858000"/>
              <a:gd name="connsiteX36" fmla="*/ 240031 w 8030690"/>
              <a:gd name="connsiteY36" fmla="*/ 2467508 h 6858000"/>
              <a:gd name="connsiteX37" fmla="*/ 235156 w 8030690"/>
              <a:gd name="connsiteY37" fmla="*/ 2318004 h 6858000"/>
              <a:gd name="connsiteX38" fmla="*/ 228265 w 8030690"/>
              <a:gd name="connsiteY38" fmla="*/ 2167128 h 6858000"/>
              <a:gd name="connsiteX39" fmla="*/ 220028 w 8030690"/>
              <a:gd name="connsiteY39" fmla="*/ 2014880 h 6858000"/>
              <a:gd name="connsiteX40" fmla="*/ 212128 w 8030690"/>
              <a:gd name="connsiteY40" fmla="*/ 1861947 h 6858000"/>
              <a:gd name="connsiteX41" fmla="*/ 202043 w 8030690"/>
              <a:gd name="connsiteY41" fmla="*/ 1709013 h 6858000"/>
              <a:gd name="connsiteX42" fmla="*/ 189940 w 8030690"/>
              <a:gd name="connsiteY42" fmla="*/ 1554023 h 6858000"/>
              <a:gd name="connsiteX43" fmla="*/ 177838 w 8030690"/>
              <a:gd name="connsiteY43" fmla="*/ 1401089 h 6858000"/>
              <a:gd name="connsiteX44" fmla="*/ 163886 w 8030690"/>
              <a:gd name="connsiteY44" fmla="*/ 1245413 h 6858000"/>
              <a:gd name="connsiteX45" fmla="*/ 148590 w 8030690"/>
              <a:gd name="connsiteY45" fmla="*/ 1089050 h 6858000"/>
              <a:gd name="connsiteX46" fmla="*/ 132454 w 8030690"/>
              <a:gd name="connsiteY46" fmla="*/ 934745 h 6858000"/>
              <a:gd name="connsiteX47" fmla="*/ 113628 w 8030690"/>
              <a:gd name="connsiteY47" fmla="*/ 778383 h 6858000"/>
              <a:gd name="connsiteX48" fmla="*/ 93457 w 8030690"/>
              <a:gd name="connsiteY48" fmla="*/ 622706 h 6858000"/>
              <a:gd name="connsiteX49" fmla="*/ 73454 w 8030690"/>
              <a:gd name="connsiteY49" fmla="*/ 466344 h 6858000"/>
              <a:gd name="connsiteX50" fmla="*/ 50090 w 8030690"/>
              <a:gd name="connsiteY50" fmla="*/ 310667 h 6858000"/>
              <a:gd name="connsiteX51" fmla="*/ 26222 w 8030690"/>
              <a:gd name="connsiteY51" fmla="*/ 155676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8030690" h="6858000">
                <a:moveTo>
                  <a:pt x="1176" y="0"/>
                </a:moveTo>
                <a:lnTo>
                  <a:pt x="1344715" y="0"/>
                </a:lnTo>
                <a:lnTo>
                  <a:pt x="1344715" y="0"/>
                </a:lnTo>
                <a:lnTo>
                  <a:pt x="8030690" y="0"/>
                </a:lnTo>
                <a:lnTo>
                  <a:pt x="8030690" y="6858000"/>
                </a:lnTo>
                <a:lnTo>
                  <a:pt x="477746" y="6858000"/>
                </a:lnTo>
                <a:lnTo>
                  <a:pt x="477746" y="6858000"/>
                </a:lnTo>
                <a:lnTo>
                  <a:pt x="0" y="6858000"/>
                </a:lnTo>
                <a:lnTo>
                  <a:pt x="5883" y="6817538"/>
                </a:lnTo>
                <a:lnTo>
                  <a:pt x="23196" y="6698894"/>
                </a:lnTo>
                <a:lnTo>
                  <a:pt x="35298" y="6612483"/>
                </a:lnTo>
                <a:lnTo>
                  <a:pt x="48073" y="6509613"/>
                </a:lnTo>
                <a:lnTo>
                  <a:pt x="63369" y="6387541"/>
                </a:lnTo>
                <a:lnTo>
                  <a:pt x="79506" y="6252438"/>
                </a:lnTo>
                <a:lnTo>
                  <a:pt x="96483" y="6100191"/>
                </a:lnTo>
                <a:lnTo>
                  <a:pt x="114468" y="5934227"/>
                </a:lnTo>
                <a:lnTo>
                  <a:pt x="132454" y="5753862"/>
                </a:lnTo>
                <a:lnTo>
                  <a:pt x="150775" y="5561838"/>
                </a:lnTo>
                <a:lnTo>
                  <a:pt x="167752" y="5354726"/>
                </a:lnTo>
                <a:lnTo>
                  <a:pt x="184057" y="5138013"/>
                </a:lnTo>
                <a:lnTo>
                  <a:pt x="198849" y="4908956"/>
                </a:lnTo>
                <a:lnTo>
                  <a:pt x="212968" y="4670298"/>
                </a:lnTo>
                <a:lnTo>
                  <a:pt x="226248" y="4421352"/>
                </a:lnTo>
                <a:lnTo>
                  <a:pt x="230954" y="4293793"/>
                </a:lnTo>
                <a:lnTo>
                  <a:pt x="236165" y="4163491"/>
                </a:lnTo>
                <a:lnTo>
                  <a:pt x="241039" y="4031132"/>
                </a:lnTo>
                <a:lnTo>
                  <a:pt x="244233" y="3898087"/>
                </a:lnTo>
                <a:lnTo>
                  <a:pt x="247091" y="3762298"/>
                </a:lnTo>
                <a:lnTo>
                  <a:pt x="250116" y="3625138"/>
                </a:lnTo>
                <a:lnTo>
                  <a:pt x="252133" y="3485235"/>
                </a:lnTo>
                <a:lnTo>
                  <a:pt x="252133" y="3343960"/>
                </a:lnTo>
                <a:lnTo>
                  <a:pt x="253142" y="3201314"/>
                </a:lnTo>
                <a:lnTo>
                  <a:pt x="252133" y="3057296"/>
                </a:lnTo>
                <a:lnTo>
                  <a:pt x="250116" y="2911221"/>
                </a:lnTo>
                <a:lnTo>
                  <a:pt x="248267" y="2765145"/>
                </a:lnTo>
                <a:lnTo>
                  <a:pt x="244233" y="2617013"/>
                </a:lnTo>
                <a:lnTo>
                  <a:pt x="240031" y="2467508"/>
                </a:lnTo>
                <a:lnTo>
                  <a:pt x="235156" y="2318004"/>
                </a:lnTo>
                <a:lnTo>
                  <a:pt x="228265" y="2167128"/>
                </a:lnTo>
                <a:lnTo>
                  <a:pt x="220028" y="2014880"/>
                </a:lnTo>
                <a:lnTo>
                  <a:pt x="212128" y="1861947"/>
                </a:lnTo>
                <a:lnTo>
                  <a:pt x="202043" y="1709013"/>
                </a:lnTo>
                <a:lnTo>
                  <a:pt x="189940" y="1554023"/>
                </a:lnTo>
                <a:lnTo>
                  <a:pt x="177838" y="1401089"/>
                </a:lnTo>
                <a:lnTo>
                  <a:pt x="163886" y="1245413"/>
                </a:lnTo>
                <a:lnTo>
                  <a:pt x="148590" y="1089050"/>
                </a:lnTo>
                <a:lnTo>
                  <a:pt x="132454" y="934745"/>
                </a:lnTo>
                <a:lnTo>
                  <a:pt x="113628" y="778383"/>
                </a:lnTo>
                <a:lnTo>
                  <a:pt x="93457" y="622706"/>
                </a:lnTo>
                <a:lnTo>
                  <a:pt x="73454" y="466344"/>
                </a:lnTo>
                <a:lnTo>
                  <a:pt x="50090" y="310667"/>
                </a:lnTo>
                <a:lnTo>
                  <a:pt x="26222" y="155676"/>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4" name="Freeform 11">
            <a:extLst>
              <a:ext uri="{FF2B5EF4-FFF2-40B4-BE49-F238E27FC236}">
                <a16:creationId xmlns:a16="http://schemas.microsoft.com/office/drawing/2014/main" id="{BDC58DEA-1307-4F44-AD47-E613D8B76A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948110" y="-1"/>
            <a:ext cx="559472" cy="3709642"/>
          </a:xfrm>
          <a:custGeom>
            <a:avLst/>
            <a:gdLst>
              <a:gd name="connsiteX0" fmla="*/ 0 w 559472"/>
              <a:gd name="connsiteY0" fmla="*/ 0 h 3709642"/>
              <a:gd name="connsiteX1" fmla="*/ 473952 w 559472"/>
              <a:gd name="connsiteY1" fmla="*/ 0 h 3709642"/>
              <a:gd name="connsiteX2" fmla="*/ 485840 w 559472"/>
              <a:gd name="connsiteY2" fmla="*/ 161194 h 3709642"/>
              <a:gd name="connsiteX3" fmla="*/ 523949 w 559472"/>
              <a:gd name="connsiteY3" fmla="*/ 3672197 h 3709642"/>
              <a:gd name="connsiteX4" fmla="*/ 454748 w 559472"/>
              <a:gd name="connsiteY4" fmla="*/ 3709642 h 3709642"/>
              <a:gd name="connsiteX5" fmla="*/ 448224 w 559472"/>
              <a:gd name="connsiteY5" fmla="*/ 3510471 h 3709642"/>
              <a:gd name="connsiteX6" fmla="*/ 443564 w 559472"/>
              <a:gd name="connsiteY6" fmla="*/ 3408563 h 3709642"/>
              <a:gd name="connsiteX7" fmla="*/ 438902 w 559472"/>
              <a:gd name="connsiteY7" fmla="*/ 3304407 h 3709642"/>
              <a:gd name="connsiteX8" fmla="*/ 433941 w 559472"/>
              <a:gd name="connsiteY8" fmla="*/ 3198777 h 3709642"/>
              <a:gd name="connsiteX9" fmla="*/ 427584 w 559472"/>
              <a:gd name="connsiteY9" fmla="*/ 3092510 h 3709642"/>
              <a:gd name="connsiteX10" fmla="*/ 420988 w 559472"/>
              <a:gd name="connsiteY10" fmla="*/ 2984390 h 3709642"/>
              <a:gd name="connsiteX11" fmla="*/ 414330 w 559472"/>
              <a:gd name="connsiteY11" fmla="*/ 2874401 h 3709642"/>
              <a:gd name="connsiteX12" fmla="*/ 406840 w 559472"/>
              <a:gd name="connsiteY12" fmla="*/ 2762980 h 3709642"/>
              <a:gd name="connsiteX13" fmla="*/ 397745 w 559472"/>
              <a:gd name="connsiteY13" fmla="*/ 2650566 h 3709642"/>
              <a:gd name="connsiteX14" fmla="*/ 389154 w 559472"/>
              <a:gd name="connsiteY14" fmla="*/ 2536612 h 3709642"/>
              <a:gd name="connsiteX15" fmla="*/ 379225 w 559472"/>
              <a:gd name="connsiteY15" fmla="*/ 2421642 h 3709642"/>
              <a:gd name="connsiteX16" fmla="*/ 368316 w 559472"/>
              <a:gd name="connsiteY16" fmla="*/ 2305627 h 3709642"/>
              <a:gd name="connsiteX17" fmla="*/ 357466 w 559472"/>
              <a:gd name="connsiteY17" fmla="*/ 2189233 h 3709642"/>
              <a:gd name="connsiteX18" fmla="*/ 344982 w 559472"/>
              <a:gd name="connsiteY18" fmla="*/ 2071473 h 3709642"/>
              <a:gd name="connsiteX19" fmla="*/ 332466 w 559472"/>
              <a:gd name="connsiteY19" fmla="*/ 1952216 h 3709642"/>
              <a:gd name="connsiteX20" fmla="*/ 319121 w 559472"/>
              <a:gd name="connsiteY20" fmla="*/ 1833776 h 3709642"/>
              <a:gd name="connsiteX21" fmla="*/ 304408 w 559472"/>
              <a:gd name="connsiteY21" fmla="*/ 1713948 h 3709642"/>
              <a:gd name="connsiteX22" fmla="*/ 288685 w 559472"/>
              <a:gd name="connsiteY22" fmla="*/ 1592703 h 3709642"/>
              <a:gd name="connsiteX23" fmla="*/ 273050 w 559472"/>
              <a:gd name="connsiteY23" fmla="*/ 1471451 h 3709642"/>
              <a:gd name="connsiteX24" fmla="*/ 255813 w 559472"/>
              <a:gd name="connsiteY24" fmla="*/ 1350328 h 3709642"/>
              <a:gd name="connsiteX25" fmla="*/ 237060 w 559472"/>
              <a:gd name="connsiteY25" fmla="*/ 1227080 h 3709642"/>
              <a:gd name="connsiteX26" fmla="*/ 218488 w 559472"/>
              <a:gd name="connsiteY26" fmla="*/ 1106065 h 3709642"/>
              <a:gd name="connsiteX27" fmla="*/ 198221 w 559472"/>
              <a:gd name="connsiteY27" fmla="*/ 982940 h 3709642"/>
              <a:gd name="connsiteX28" fmla="*/ 177152 w 559472"/>
              <a:gd name="connsiteY28" fmla="*/ 858755 h 3709642"/>
              <a:gd name="connsiteX29" fmla="*/ 155551 w 559472"/>
              <a:gd name="connsiteY29" fmla="*/ 736861 h 3709642"/>
              <a:gd name="connsiteX30" fmla="*/ 131782 w 559472"/>
              <a:gd name="connsiteY30" fmla="*/ 613645 h 3709642"/>
              <a:gd name="connsiteX31" fmla="*/ 107123 w 559472"/>
              <a:gd name="connsiteY31" fmla="*/ 490500 h 3709642"/>
              <a:gd name="connsiteX32" fmla="*/ 82552 w 559472"/>
              <a:gd name="connsiteY32" fmla="*/ 367348 h 3709642"/>
              <a:gd name="connsiteX33" fmla="*/ 55608 w 559472"/>
              <a:gd name="connsiteY33" fmla="*/ 244762 h 3709642"/>
              <a:gd name="connsiteX34" fmla="*/ 28130 w 559472"/>
              <a:gd name="connsiteY34" fmla="*/ 122220 h 3709642"/>
              <a:gd name="connsiteX35" fmla="*/ 0 w 559472"/>
              <a:gd name="connsiteY35" fmla="*/ 0 h 37096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559472" h="3709642">
                <a:moveTo>
                  <a:pt x="0" y="0"/>
                </a:moveTo>
                <a:lnTo>
                  <a:pt x="473952" y="0"/>
                </a:lnTo>
                <a:lnTo>
                  <a:pt x="485840" y="161194"/>
                </a:lnTo>
                <a:cubicBezTo>
                  <a:pt x="552063" y="1147770"/>
                  <a:pt x="592441" y="3086737"/>
                  <a:pt x="523949" y="3672197"/>
                </a:cubicBezTo>
                <a:cubicBezTo>
                  <a:pt x="500842" y="3684557"/>
                  <a:pt x="477855" y="3697282"/>
                  <a:pt x="454748" y="3709642"/>
                </a:cubicBezTo>
                <a:lnTo>
                  <a:pt x="448224" y="3510471"/>
                </a:lnTo>
                <a:lnTo>
                  <a:pt x="443564" y="3408563"/>
                </a:lnTo>
                <a:lnTo>
                  <a:pt x="438902" y="3304407"/>
                </a:lnTo>
                <a:lnTo>
                  <a:pt x="433941" y="3198777"/>
                </a:lnTo>
                <a:lnTo>
                  <a:pt x="427584" y="3092510"/>
                </a:lnTo>
                <a:lnTo>
                  <a:pt x="420988" y="2984390"/>
                </a:lnTo>
                <a:lnTo>
                  <a:pt x="414330" y="2874401"/>
                </a:lnTo>
                <a:lnTo>
                  <a:pt x="406840" y="2762980"/>
                </a:lnTo>
                <a:lnTo>
                  <a:pt x="397745" y="2650566"/>
                </a:lnTo>
                <a:lnTo>
                  <a:pt x="389154" y="2536612"/>
                </a:lnTo>
                <a:lnTo>
                  <a:pt x="379225" y="2421642"/>
                </a:lnTo>
                <a:lnTo>
                  <a:pt x="368316" y="2305627"/>
                </a:lnTo>
                <a:lnTo>
                  <a:pt x="357466" y="2189233"/>
                </a:lnTo>
                <a:lnTo>
                  <a:pt x="344982" y="2071473"/>
                </a:lnTo>
                <a:lnTo>
                  <a:pt x="332466" y="1952216"/>
                </a:lnTo>
                <a:lnTo>
                  <a:pt x="319121" y="1833776"/>
                </a:lnTo>
                <a:lnTo>
                  <a:pt x="304408" y="1713948"/>
                </a:lnTo>
                <a:lnTo>
                  <a:pt x="288685" y="1592703"/>
                </a:lnTo>
                <a:lnTo>
                  <a:pt x="273050" y="1471451"/>
                </a:lnTo>
                <a:lnTo>
                  <a:pt x="255813" y="1350328"/>
                </a:lnTo>
                <a:lnTo>
                  <a:pt x="237060" y="1227080"/>
                </a:lnTo>
                <a:lnTo>
                  <a:pt x="218488" y="1106065"/>
                </a:lnTo>
                <a:lnTo>
                  <a:pt x="198221" y="982940"/>
                </a:lnTo>
                <a:lnTo>
                  <a:pt x="177152" y="858755"/>
                </a:lnTo>
                <a:lnTo>
                  <a:pt x="155551" y="736861"/>
                </a:lnTo>
                <a:lnTo>
                  <a:pt x="131782" y="613645"/>
                </a:lnTo>
                <a:lnTo>
                  <a:pt x="107123" y="490500"/>
                </a:lnTo>
                <a:lnTo>
                  <a:pt x="82552" y="367348"/>
                </a:lnTo>
                <a:lnTo>
                  <a:pt x="55608" y="244762"/>
                </a:lnTo>
                <a:lnTo>
                  <a:pt x="28130" y="122220"/>
                </a:lnTo>
                <a:lnTo>
                  <a:pt x="0" y="0"/>
                </a:lnTo>
                <a:close/>
              </a:path>
            </a:pathLst>
          </a:custGeom>
          <a:solidFill>
            <a:schemeClr val="bg1">
              <a:alpha val="20000"/>
            </a:schemeClr>
          </a:solidFill>
          <a:ln>
            <a:noFill/>
          </a:ln>
        </p:spPr>
        <p:txBody>
          <a:bodyPr rtlCol="0" anchor="ctr"/>
          <a:lstStyle/>
          <a:p>
            <a:pPr algn="ctr"/>
            <a:endParaRPr lang="en-US"/>
          </a:p>
        </p:txBody>
      </p:sp>
      <p:sp>
        <p:nvSpPr>
          <p:cNvPr id="26" name="Rectangle 25">
            <a:extLst>
              <a:ext uri="{FF2B5EF4-FFF2-40B4-BE49-F238E27FC236}">
                <a16:creationId xmlns:a16="http://schemas.microsoft.com/office/drawing/2014/main" id="{C99B912D-1E4B-42AF-A2BE-CFEFEC916EE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lstStyle/>
          <a:p>
            <a:endParaRPr lang="sv-SE"/>
          </a:p>
        </p:txBody>
      </p:sp>
      <p:graphicFrame>
        <p:nvGraphicFramePr>
          <p:cNvPr id="16" name="Platshållare för innehåll 2">
            <a:extLst>
              <a:ext uri="{FF2B5EF4-FFF2-40B4-BE49-F238E27FC236}">
                <a16:creationId xmlns:a16="http://schemas.microsoft.com/office/drawing/2014/main" id="{A90E3F6A-715A-E9EC-303C-D861C496BA61}"/>
              </a:ext>
            </a:extLst>
          </p:cNvPr>
          <p:cNvGraphicFramePr>
            <a:graphicFrameLocks noGrp="1"/>
          </p:cNvGraphicFramePr>
          <p:nvPr>
            <p:ph idx="1"/>
            <p:extLst>
              <p:ext uri="{D42A27DB-BD31-4B8C-83A1-F6EECF244321}">
                <p14:modId xmlns:p14="http://schemas.microsoft.com/office/powerpoint/2010/main" val="2087555293"/>
              </p:ext>
            </p:extLst>
          </p:nvPr>
        </p:nvGraphicFramePr>
        <p:xfrm>
          <a:off x="5048250" y="1447800"/>
          <a:ext cx="6496050" cy="4572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897738221"/>
      </p:ext>
    </p:extLst>
  </p:cSld>
  <p:clrMapOvr>
    <a:overrideClrMapping bg1="lt1" tx1="dk1" bg2="lt2" tx2="dk2" accent1="accent1" accent2="accent2" accent3="accent3" accent4="accent4" accent5="accent5" accent6="accent6" hlink="hlink" folHlink="folHlink"/>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52BEFF1-896C-45B1-B02C-96A6A1BC389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2000" cy="6858000"/>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txBody>
          <a:bodyPr rtlCol="0" anchor="ctr"/>
          <a:lstStyle/>
          <a:p>
            <a:pPr algn="ctr"/>
            <a:endParaRPr lang="en-US"/>
          </a:p>
        </p:txBody>
      </p:sp>
      <p:sp>
        <p:nvSpPr>
          <p:cNvPr id="10" name="Freeform 36">
            <a:extLst>
              <a:ext uri="{FF2B5EF4-FFF2-40B4-BE49-F238E27FC236}">
                <a16:creationId xmlns:a16="http://schemas.microsoft.com/office/drawing/2014/main" id="{BB237A14-61B1-4C00-A670-5D8D68A8668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644637" y="0"/>
            <a:ext cx="559472" cy="3709642"/>
          </a:xfrm>
          <a:custGeom>
            <a:avLst/>
            <a:gdLst>
              <a:gd name="connsiteX0" fmla="*/ 0 w 559472"/>
              <a:gd name="connsiteY0" fmla="*/ 0 h 3709642"/>
              <a:gd name="connsiteX1" fmla="*/ 473952 w 559472"/>
              <a:gd name="connsiteY1" fmla="*/ 0 h 3709642"/>
              <a:gd name="connsiteX2" fmla="*/ 485840 w 559472"/>
              <a:gd name="connsiteY2" fmla="*/ 161194 h 3709642"/>
              <a:gd name="connsiteX3" fmla="*/ 523949 w 559472"/>
              <a:gd name="connsiteY3" fmla="*/ 3672197 h 3709642"/>
              <a:gd name="connsiteX4" fmla="*/ 454748 w 559472"/>
              <a:gd name="connsiteY4" fmla="*/ 3709642 h 3709642"/>
              <a:gd name="connsiteX5" fmla="*/ 448224 w 559472"/>
              <a:gd name="connsiteY5" fmla="*/ 3510471 h 3709642"/>
              <a:gd name="connsiteX6" fmla="*/ 443564 w 559472"/>
              <a:gd name="connsiteY6" fmla="*/ 3408563 h 3709642"/>
              <a:gd name="connsiteX7" fmla="*/ 438902 w 559472"/>
              <a:gd name="connsiteY7" fmla="*/ 3304407 h 3709642"/>
              <a:gd name="connsiteX8" fmla="*/ 433941 w 559472"/>
              <a:gd name="connsiteY8" fmla="*/ 3198777 h 3709642"/>
              <a:gd name="connsiteX9" fmla="*/ 427584 w 559472"/>
              <a:gd name="connsiteY9" fmla="*/ 3092510 h 3709642"/>
              <a:gd name="connsiteX10" fmla="*/ 420988 w 559472"/>
              <a:gd name="connsiteY10" fmla="*/ 2984390 h 3709642"/>
              <a:gd name="connsiteX11" fmla="*/ 414330 w 559472"/>
              <a:gd name="connsiteY11" fmla="*/ 2874401 h 3709642"/>
              <a:gd name="connsiteX12" fmla="*/ 406840 w 559472"/>
              <a:gd name="connsiteY12" fmla="*/ 2762980 h 3709642"/>
              <a:gd name="connsiteX13" fmla="*/ 397745 w 559472"/>
              <a:gd name="connsiteY13" fmla="*/ 2650566 h 3709642"/>
              <a:gd name="connsiteX14" fmla="*/ 389154 w 559472"/>
              <a:gd name="connsiteY14" fmla="*/ 2536612 h 3709642"/>
              <a:gd name="connsiteX15" fmla="*/ 379225 w 559472"/>
              <a:gd name="connsiteY15" fmla="*/ 2421642 h 3709642"/>
              <a:gd name="connsiteX16" fmla="*/ 368316 w 559472"/>
              <a:gd name="connsiteY16" fmla="*/ 2305627 h 3709642"/>
              <a:gd name="connsiteX17" fmla="*/ 357466 w 559472"/>
              <a:gd name="connsiteY17" fmla="*/ 2189233 h 3709642"/>
              <a:gd name="connsiteX18" fmla="*/ 344982 w 559472"/>
              <a:gd name="connsiteY18" fmla="*/ 2071473 h 3709642"/>
              <a:gd name="connsiteX19" fmla="*/ 332466 w 559472"/>
              <a:gd name="connsiteY19" fmla="*/ 1952216 h 3709642"/>
              <a:gd name="connsiteX20" fmla="*/ 319121 w 559472"/>
              <a:gd name="connsiteY20" fmla="*/ 1833776 h 3709642"/>
              <a:gd name="connsiteX21" fmla="*/ 304408 w 559472"/>
              <a:gd name="connsiteY21" fmla="*/ 1713948 h 3709642"/>
              <a:gd name="connsiteX22" fmla="*/ 288685 w 559472"/>
              <a:gd name="connsiteY22" fmla="*/ 1592703 h 3709642"/>
              <a:gd name="connsiteX23" fmla="*/ 273050 w 559472"/>
              <a:gd name="connsiteY23" fmla="*/ 1471451 h 3709642"/>
              <a:gd name="connsiteX24" fmla="*/ 255813 w 559472"/>
              <a:gd name="connsiteY24" fmla="*/ 1350328 h 3709642"/>
              <a:gd name="connsiteX25" fmla="*/ 237060 w 559472"/>
              <a:gd name="connsiteY25" fmla="*/ 1227080 h 3709642"/>
              <a:gd name="connsiteX26" fmla="*/ 218488 w 559472"/>
              <a:gd name="connsiteY26" fmla="*/ 1106065 h 3709642"/>
              <a:gd name="connsiteX27" fmla="*/ 198221 w 559472"/>
              <a:gd name="connsiteY27" fmla="*/ 982940 h 3709642"/>
              <a:gd name="connsiteX28" fmla="*/ 177152 w 559472"/>
              <a:gd name="connsiteY28" fmla="*/ 858755 h 3709642"/>
              <a:gd name="connsiteX29" fmla="*/ 155551 w 559472"/>
              <a:gd name="connsiteY29" fmla="*/ 736861 h 3709642"/>
              <a:gd name="connsiteX30" fmla="*/ 131782 w 559472"/>
              <a:gd name="connsiteY30" fmla="*/ 613645 h 3709642"/>
              <a:gd name="connsiteX31" fmla="*/ 107123 w 559472"/>
              <a:gd name="connsiteY31" fmla="*/ 490500 h 3709642"/>
              <a:gd name="connsiteX32" fmla="*/ 82552 w 559472"/>
              <a:gd name="connsiteY32" fmla="*/ 367348 h 3709642"/>
              <a:gd name="connsiteX33" fmla="*/ 55608 w 559472"/>
              <a:gd name="connsiteY33" fmla="*/ 244762 h 3709642"/>
              <a:gd name="connsiteX34" fmla="*/ 28130 w 559472"/>
              <a:gd name="connsiteY34" fmla="*/ 122220 h 3709642"/>
              <a:gd name="connsiteX35" fmla="*/ 0 w 559472"/>
              <a:gd name="connsiteY35" fmla="*/ 0 h 37096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559472" h="3709642">
                <a:moveTo>
                  <a:pt x="0" y="0"/>
                </a:moveTo>
                <a:lnTo>
                  <a:pt x="473952" y="0"/>
                </a:lnTo>
                <a:lnTo>
                  <a:pt x="485840" y="161194"/>
                </a:lnTo>
                <a:cubicBezTo>
                  <a:pt x="552063" y="1147770"/>
                  <a:pt x="592441" y="3086737"/>
                  <a:pt x="523949" y="3672197"/>
                </a:cubicBezTo>
                <a:cubicBezTo>
                  <a:pt x="500842" y="3684557"/>
                  <a:pt x="477855" y="3697282"/>
                  <a:pt x="454748" y="3709642"/>
                </a:cubicBezTo>
                <a:lnTo>
                  <a:pt x="448224" y="3510471"/>
                </a:lnTo>
                <a:lnTo>
                  <a:pt x="443564" y="3408563"/>
                </a:lnTo>
                <a:lnTo>
                  <a:pt x="438902" y="3304407"/>
                </a:lnTo>
                <a:lnTo>
                  <a:pt x="433941" y="3198777"/>
                </a:lnTo>
                <a:lnTo>
                  <a:pt x="427584" y="3092510"/>
                </a:lnTo>
                <a:lnTo>
                  <a:pt x="420988" y="2984390"/>
                </a:lnTo>
                <a:lnTo>
                  <a:pt x="414330" y="2874401"/>
                </a:lnTo>
                <a:lnTo>
                  <a:pt x="406840" y="2762980"/>
                </a:lnTo>
                <a:lnTo>
                  <a:pt x="397745" y="2650566"/>
                </a:lnTo>
                <a:lnTo>
                  <a:pt x="389154" y="2536612"/>
                </a:lnTo>
                <a:lnTo>
                  <a:pt x="379225" y="2421642"/>
                </a:lnTo>
                <a:lnTo>
                  <a:pt x="368316" y="2305627"/>
                </a:lnTo>
                <a:lnTo>
                  <a:pt x="357466" y="2189233"/>
                </a:lnTo>
                <a:lnTo>
                  <a:pt x="344982" y="2071473"/>
                </a:lnTo>
                <a:lnTo>
                  <a:pt x="332466" y="1952216"/>
                </a:lnTo>
                <a:lnTo>
                  <a:pt x="319121" y="1833776"/>
                </a:lnTo>
                <a:lnTo>
                  <a:pt x="304408" y="1713948"/>
                </a:lnTo>
                <a:lnTo>
                  <a:pt x="288685" y="1592703"/>
                </a:lnTo>
                <a:lnTo>
                  <a:pt x="273050" y="1471451"/>
                </a:lnTo>
                <a:lnTo>
                  <a:pt x="255813" y="1350328"/>
                </a:lnTo>
                <a:lnTo>
                  <a:pt x="237060" y="1227080"/>
                </a:lnTo>
                <a:lnTo>
                  <a:pt x="218488" y="1106065"/>
                </a:lnTo>
                <a:lnTo>
                  <a:pt x="198221" y="982940"/>
                </a:lnTo>
                <a:lnTo>
                  <a:pt x="177152" y="858755"/>
                </a:lnTo>
                <a:lnTo>
                  <a:pt x="155551" y="736861"/>
                </a:lnTo>
                <a:lnTo>
                  <a:pt x="131782" y="613645"/>
                </a:lnTo>
                <a:lnTo>
                  <a:pt x="107123" y="490500"/>
                </a:lnTo>
                <a:lnTo>
                  <a:pt x="82552" y="367348"/>
                </a:lnTo>
                <a:lnTo>
                  <a:pt x="55608" y="244762"/>
                </a:lnTo>
                <a:lnTo>
                  <a:pt x="28130" y="122220"/>
                </a:lnTo>
                <a:lnTo>
                  <a:pt x="0" y="0"/>
                </a:lnTo>
                <a:close/>
              </a:path>
            </a:pathLst>
          </a:custGeom>
          <a:solidFill>
            <a:schemeClr val="tx2">
              <a:alpha val="20000"/>
            </a:schemeClr>
          </a:solidFill>
          <a:ln>
            <a:noFill/>
          </a:ln>
        </p:spPr>
        <p:txBody>
          <a:bodyPr rtlCol="0" anchor="ctr"/>
          <a:lstStyle/>
          <a:p>
            <a:pPr algn="ctr"/>
            <a:endParaRPr lang="en-US"/>
          </a:p>
        </p:txBody>
      </p:sp>
      <p:sp>
        <p:nvSpPr>
          <p:cNvPr id="12" name="Freeform: Shape 11">
            <a:extLst>
              <a:ext uri="{FF2B5EF4-FFF2-40B4-BE49-F238E27FC236}">
                <a16:creationId xmlns:a16="http://schemas.microsoft.com/office/drawing/2014/main" id="{8598F259-6F54-47A3-8D13-1603D786A3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1"/>
            <a:ext cx="4990911" cy="6858001"/>
          </a:xfrm>
          <a:custGeom>
            <a:avLst/>
            <a:gdLst>
              <a:gd name="connsiteX0" fmla="*/ 3646196 w 4990911"/>
              <a:gd name="connsiteY0" fmla="*/ 0 h 6858001"/>
              <a:gd name="connsiteX1" fmla="*/ 4989734 w 4990911"/>
              <a:gd name="connsiteY1" fmla="*/ 0 h 6858001"/>
              <a:gd name="connsiteX2" fmla="*/ 4964689 w 4990911"/>
              <a:gd name="connsiteY2" fmla="*/ 155677 h 6858001"/>
              <a:gd name="connsiteX3" fmla="*/ 4940820 w 4990911"/>
              <a:gd name="connsiteY3" fmla="*/ 310668 h 6858001"/>
              <a:gd name="connsiteX4" fmla="*/ 4917456 w 4990911"/>
              <a:gd name="connsiteY4" fmla="*/ 466344 h 6858001"/>
              <a:gd name="connsiteX5" fmla="*/ 4897453 w 4990911"/>
              <a:gd name="connsiteY5" fmla="*/ 622707 h 6858001"/>
              <a:gd name="connsiteX6" fmla="*/ 4877282 w 4990911"/>
              <a:gd name="connsiteY6" fmla="*/ 778383 h 6858001"/>
              <a:gd name="connsiteX7" fmla="*/ 4858456 w 4990911"/>
              <a:gd name="connsiteY7" fmla="*/ 934746 h 6858001"/>
              <a:gd name="connsiteX8" fmla="*/ 4842320 w 4990911"/>
              <a:gd name="connsiteY8" fmla="*/ 1089051 h 6858001"/>
              <a:gd name="connsiteX9" fmla="*/ 4827024 w 4990911"/>
              <a:gd name="connsiteY9" fmla="*/ 1245413 h 6858001"/>
              <a:gd name="connsiteX10" fmla="*/ 4813072 w 4990911"/>
              <a:gd name="connsiteY10" fmla="*/ 1401090 h 6858001"/>
              <a:gd name="connsiteX11" fmla="*/ 4800970 w 4990911"/>
              <a:gd name="connsiteY11" fmla="*/ 1554023 h 6858001"/>
              <a:gd name="connsiteX12" fmla="*/ 4788867 w 4990911"/>
              <a:gd name="connsiteY12" fmla="*/ 1709014 h 6858001"/>
              <a:gd name="connsiteX13" fmla="*/ 4778782 w 4990911"/>
              <a:gd name="connsiteY13" fmla="*/ 1861947 h 6858001"/>
              <a:gd name="connsiteX14" fmla="*/ 4770882 w 4990911"/>
              <a:gd name="connsiteY14" fmla="*/ 2014881 h 6858001"/>
              <a:gd name="connsiteX15" fmla="*/ 4762645 w 4990911"/>
              <a:gd name="connsiteY15" fmla="*/ 2167128 h 6858001"/>
              <a:gd name="connsiteX16" fmla="*/ 4755754 w 4990911"/>
              <a:gd name="connsiteY16" fmla="*/ 2318004 h 6858001"/>
              <a:gd name="connsiteX17" fmla="*/ 4750879 w 4990911"/>
              <a:gd name="connsiteY17" fmla="*/ 2467509 h 6858001"/>
              <a:gd name="connsiteX18" fmla="*/ 4746677 w 4990911"/>
              <a:gd name="connsiteY18" fmla="*/ 2617013 h 6858001"/>
              <a:gd name="connsiteX19" fmla="*/ 4742643 w 4990911"/>
              <a:gd name="connsiteY19" fmla="*/ 2765146 h 6858001"/>
              <a:gd name="connsiteX20" fmla="*/ 4740794 w 4990911"/>
              <a:gd name="connsiteY20" fmla="*/ 2911221 h 6858001"/>
              <a:gd name="connsiteX21" fmla="*/ 4738777 w 4990911"/>
              <a:gd name="connsiteY21" fmla="*/ 3057297 h 6858001"/>
              <a:gd name="connsiteX22" fmla="*/ 4737768 w 4990911"/>
              <a:gd name="connsiteY22" fmla="*/ 3201315 h 6858001"/>
              <a:gd name="connsiteX23" fmla="*/ 4738777 w 4990911"/>
              <a:gd name="connsiteY23" fmla="*/ 3343961 h 6858001"/>
              <a:gd name="connsiteX24" fmla="*/ 4738777 w 4990911"/>
              <a:gd name="connsiteY24" fmla="*/ 3485236 h 6858001"/>
              <a:gd name="connsiteX25" fmla="*/ 4740794 w 4990911"/>
              <a:gd name="connsiteY25" fmla="*/ 3625139 h 6858001"/>
              <a:gd name="connsiteX26" fmla="*/ 4743819 w 4990911"/>
              <a:gd name="connsiteY26" fmla="*/ 3762299 h 6858001"/>
              <a:gd name="connsiteX27" fmla="*/ 4746677 w 4990911"/>
              <a:gd name="connsiteY27" fmla="*/ 3898087 h 6858001"/>
              <a:gd name="connsiteX28" fmla="*/ 4749871 w 4990911"/>
              <a:gd name="connsiteY28" fmla="*/ 4031133 h 6858001"/>
              <a:gd name="connsiteX29" fmla="*/ 4754745 w 4990911"/>
              <a:gd name="connsiteY29" fmla="*/ 4163492 h 6858001"/>
              <a:gd name="connsiteX30" fmla="*/ 4759956 w 4990911"/>
              <a:gd name="connsiteY30" fmla="*/ 4293793 h 6858001"/>
              <a:gd name="connsiteX31" fmla="*/ 4764662 w 4990911"/>
              <a:gd name="connsiteY31" fmla="*/ 4421352 h 6858001"/>
              <a:gd name="connsiteX32" fmla="*/ 4777942 w 4990911"/>
              <a:gd name="connsiteY32" fmla="*/ 4670298 h 6858001"/>
              <a:gd name="connsiteX33" fmla="*/ 4792061 w 4990911"/>
              <a:gd name="connsiteY33" fmla="*/ 4908956 h 6858001"/>
              <a:gd name="connsiteX34" fmla="*/ 4806853 w 4990911"/>
              <a:gd name="connsiteY34" fmla="*/ 5138013 h 6858001"/>
              <a:gd name="connsiteX35" fmla="*/ 4823158 w 4990911"/>
              <a:gd name="connsiteY35" fmla="*/ 5354726 h 6858001"/>
              <a:gd name="connsiteX36" fmla="*/ 4840135 w 4990911"/>
              <a:gd name="connsiteY36" fmla="*/ 5561838 h 6858001"/>
              <a:gd name="connsiteX37" fmla="*/ 4858456 w 4990911"/>
              <a:gd name="connsiteY37" fmla="*/ 5753862 h 6858001"/>
              <a:gd name="connsiteX38" fmla="*/ 4876442 w 4990911"/>
              <a:gd name="connsiteY38" fmla="*/ 5934227 h 6858001"/>
              <a:gd name="connsiteX39" fmla="*/ 4894427 w 4990911"/>
              <a:gd name="connsiteY39" fmla="*/ 6100191 h 6858001"/>
              <a:gd name="connsiteX40" fmla="*/ 4911404 w 4990911"/>
              <a:gd name="connsiteY40" fmla="*/ 6252438 h 6858001"/>
              <a:gd name="connsiteX41" fmla="*/ 4927541 w 4990911"/>
              <a:gd name="connsiteY41" fmla="*/ 6387541 h 6858001"/>
              <a:gd name="connsiteX42" fmla="*/ 4942837 w 4990911"/>
              <a:gd name="connsiteY42" fmla="*/ 6509613 h 6858001"/>
              <a:gd name="connsiteX43" fmla="*/ 4955612 w 4990911"/>
              <a:gd name="connsiteY43" fmla="*/ 6612483 h 6858001"/>
              <a:gd name="connsiteX44" fmla="*/ 4967714 w 4990911"/>
              <a:gd name="connsiteY44" fmla="*/ 6698894 h 6858001"/>
              <a:gd name="connsiteX45" fmla="*/ 4985028 w 4990911"/>
              <a:gd name="connsiteY45" fmla="*/ 6817538 h 6858001"/>
              <a:gd name="connsiteX46" fmla="*/ 4990911 w 4990911"/>
              <a:gd name="connsiteY46" fmla="*/ 6858000 h 6858001"/>
              <a:gd name="connsiteX47" fmla="*/ 4085557 w 4990911"/>
              <a:gd name="connsiteY47" fmla="*/ 6858000 h 6858001"/>
              <a:gd name="connsiteX48" fmla="*/ 4085557 w 4990911"/>
              <a:gd name="connsiteY48" fmla="*/ 6858001 h 6858001"/>
              <a:gd name="connsiteX49" fmla="*/ 0 w 4990911"/>
              <a:gd name="connsiteY49" fmla="*/ 6858001 h 6858001"/>
              <a:gd name="connsiteX50" fmla="*/ 0 w 4990911"/>
              <a:gd name="connsiteY50" fmla="*/ 1 h 6858001"/>
              <a:gd name="connsiteX51" fmla="*/ 3646196 w 4990911"/>
              <a:gd name="connsiteY51" fmla="*/ 1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4990911" h="6858001">
                <a:moveTo>
                  <a:pt x="3646196" y="0"/>
                </a:moveTo>
                <a:lnTo>
                  <a:pt x="4989734" y="0"/>
                </a:lnTo>
                <a:lnTo>
                  <a:pt x="4964689" y="155677"/>
                </a:lnTo>
                <a:lnTo>
                  <a:pt x="4940820" y="310668"/>
                </a:lnTo>
                <a:lnTo>
                  <a:pt x="4917456" y="466344"/>
                </a:lnTo>
                <a:lnTo>
                  <a:pt x="4897453" y="622707"/>
                </a:lnTo>
                <a:lnTo>
                  <a:pt x="4877282" y="778383"/>
                </a:lnTo>
                <a:lnTo>
                  <a:pt x="4858456" y="934746"/>
                </a:lnTo>
                <a:lnTo>
                  <a:pt x="4842320" y="1089051"/>
                </a:lnTo>
                <a:lnTo>
                  <a:pt x="4827024" y="1245413"/>
                </a:lnTo>
                <a:lnTo>
                  <a:pt x="4813072" y="1401090"/>
                </a:lnTo>
                <a:lnTo>
                  <a:pt x="4800970" y="1554023"/>
                </a:lnTo>
                <a:lnTo>
                  <a:pt x="4788867" y="1709014"/>
                </a:lnTo>
                <a:lnTo>
                  <a:pt x="4778782" y="1861947"/>
                </a:lnTo>
                <a:lnTo>
                  <a:pt x="4770882" y="2014881"/>
                </a:lnTo>
                <a:lnTo>
                  <a:pt x="4762645" y="2167128"/>
                </a:lnTo>
                <a:lnTo>
                  <a:pt x="4755754" y="2318004"/>
                </a:lnTo>
                <a:lnTo>
                  <a:pt x="4750879" y="2467509"/>
                </a:lnTo>
                <a:lnTo>
                  <a:pt x="4746677" y="2617013"/>
                </a:lnTo>
                <a:lnTo>
                  <a:pt x="4742643" y="2765146"/>
                </a:lnTo>
                <a:lnTo>
                  <a:pt x="4740794" y="2911221"/>
                </a:lnTo>
                <a:lnTo>
                  <a:pt x="4738777" y="3057297"/>
                </a:lnTo>
                <a:lnTo>
                  <a:pt x="4737768" y="3201315"/>
                </a:lnTo>
                <a:lnTo>
                  <a:pt x="4738777" y="3343961"/>
                </a:lnTo>
                <a:lnTo>
                  <a:pt x="4738777" y="3485236"/>
                </a:lnTo>
                <a:lnTo>
                  <a:pt x="4740794" y="3625139"/>
                </a:lnTo>
                <a:lnTo>
                  <a:pt x="4743819" y="3762299"/>
                </a:lnTo>
                <a:lnTo>
                  <a:pt x="4746677" y="3898087"/>
                </a:lnTo>
                <a:lnTo>
                  <a:pt x="4749871" y="4031133"/>
                </a:lnTo>
                <a:lnTo>
                  <a:pt x="4754745" y="4163492"/>
                </a:lnTo>
                <a:lnTo>
                  <a:pt x="4759956" y="4293793"/>
                </a:lnTo>
                <a:lnTo>
                  <a:pt x="4764662" y="4421352"/>
                </a:lnTo>
                <a:lnTo>
                  <a:pt x="4777942" y="4670298"/>
                </a:lnTo>
                <a:lnTo>
                  <a:pt x="4792061" y="4908956"/>
                </a:lnTo>
                <a:lnTo>
                  <a:pt x="4806853" y="5138013"/>
                </a:lnTo>
                <a:lnTo>
                  <a:pt x="4823158" y="5354726"/>
                </a:lnTo>
                <a:lnTo>
                  <a:pt x="4840135" y="5561838"/>
                </a:lnTo>
                <a:lnTo>
                  <a:pt x="4858456" y="5753862"/>
                </a:lnTo>
                <a:lnTo>
                  <a:pt x="4876442" y="5934227"/>
                </a:lnTo>
                <a:lnTo>
                  <a:pt x="4894427" y="6100191"/>
                </a:lnTo>
                <a:lnTo>
                  <a:pt x="4911404" y="6252438"/>
                </a:lnTo>
                <a:lnTo>
                  <a:pt x="4927541" y="6387541"/>
                </a:lnTo>
                <a:lnTo>
                  <a:pt x="4942837" y="6509613"/>
                </a:lnTo>
                <a:lnTo>
                  <a:pt x="4955612" y="6612483"/>
                </a:lnTo>
                <a:lnTo>
                  <a:pt x="4967714" y="6698894"/>
                </a:lnTo>
                <a:lnTo>
                  <a:pt x="4985028" y="6817538"/>
                </a:lnTo>
                <a:lnTo>
                  <a:pt x="4990911" y="6858000"/>
                </a:lnTo>
                <a:lnTo>
                  <a:pt x="4085557" y="6858000"/>
                </a:lnTo>
                <a:lnTo>
                  <a:pt x="4085557" y="6858001"/>
                </a:lnTo>
                <a:lnTo>
                  <a:pt x="0" y="6858001"/>
                </a:lnTo>
                <a:lnTo>
                  <a:pt x="0" y="1"/>
                </a:lnTo>
                <a:lnTo>
                  <a:pt x="3646196" y="1"/>
                </a:lnTo>
                <a:close/>
              </a:path>
            </a:pathLst>
          </a:custGeom>
          <a:ln>
            <a:noFill/>
          </a:ln>
        </p:spPr>
        <p:style>
          <a:lnRef idx="2">
            <a:schemeClr val="accent1">
              <a:shade val="50000"/>
            </a:schemeClr>
          </a:lnRef>
          <a:fillRef idx="1003">
            <a:schemeClr val="dk2"/>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0BA768A8-4FED-4ED8-9E46-6BE72188ECD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lstStyle/>
          <a:p>
            <a:endParaRPr lang="sv-SE"/>
          </a:p>
        </p:txBody>
      </p:sp>
      <p:sp>
        <p:nvSpPr>
          <p:cNvPr id="2" name="Rubrik 1">
            <a:extLst>
              <a:ext uri="{FF2B5EF4-FFF2-40B4-BE49-F238E27FC236}">
                <a16:creationId xmlns:a16="http://schemas.microsoft.com/office/drawing/2014/main" id="{4FEDACF4-2F06-61BC-76FE-C54ACB3E004A}"/>
              </a:ext>
            </a:extLst>
          </p:cNvPr>
          <p:cNvSpPr>
            <a:spLocks noGrp="1"/>
          </p:cNvSpPr>
          <p:nvPr>
            <p:ph type="title"/>
          </p:nvPr>
        </p:nvSpPr>
        <p:spPr>
          <a:xfrm>
            <a:off x="653143" y="1645920"/>
            <a:ext cx="3522879" cy="4470821"/>
          </a:xfrm>
        </p:spPr>
        <p:txBody>
          <a:bodyPr>
            <a:normAutofit/>
          </a:bodyPr>
          <a:lstStyle/>
          <a:p>
            <a:pPr algn="r"/>
            <a:r>
              <a:rPr lang="sv-SE">
                <a:solidFill>
                  <a:srgbClr val="FFFFFF"/>
                </a:solidFill>
              </a:rPr>
              <a:t>Övriga punkter</a:t>
            </a:r>
          </a:p>
        </p:txBody>
      </p:sp>
      <p:sp>
        <p:nvSpPr>
          <p:cNvPr id="3" name="Platshållare för innehåll 2">
            <a:extLst>
              <a:ext uri="{FF2B5EF4-FFF2-40B4-BE49-F238E27FC236}">
                <a16:creationId xmlns:a16="http://schemas.microsoft.com/office/drawing/2014/main" id="{A7F016CA-3161-1515-6D61-403E475DB52B}"/>
              </a:ext>
            </a:extLst>
          </p:cNvPr>
          <p:cNvSpPr>
            <a:spLocks noGrp="1"/>
          </p:cNvSpPr>
          <p:nvPr>
            <p:ph idx="1"/>
          </p:nvPr>
        </p:nvSpPr>
        <p:spPr>
          <a:xfrm>
            <a:off x="5204109" y="1645920"/>
            <a:ext cx="5919503" cy="4470821"/>
          </a:xfrm>
        </p:spPr>
        <p:txBody>
          <a:bodyPr>
            <a:normAutofit fontScale="92500" lnSpcReduction="20000"/>
          </a:bodyPr>
          <a:lstStyle/>
          <a:p>
            <a:pPr>
              <a:lnSpc>
                <a:spcPct val="90000"/>
              </a:lnSpc>
            </a:pPr>
            <a:r>
              <a:rPr lang="sv-SE" sz="1700" dirty="0" err="1"/>
              <a:t>WhatsAppen</a:t>
            </a:r>
            <a:r>
              <a:rPr lang="sv-SE" sz="1700" dirty="0"/>
              <a:t> – bra att ha kontakt gällande samåkning, byte av pass (vid sjukdom eller ändringar), samt att vi lägger ut om tröjindelning inför träningar</a:t>
            </a:r>
          </a:p>
          <a:p>
            <a:pPr marL="0" indent="0">
              <a:lnSpc>
                <a:spcPct val="90000"/>
              </a:lnSpc>
              <a:buNone/>
            </a:pPr>
            <a:endParaRPr lang="sv-SE" sz="1700" dirty="0"/>
          </a:p>
          <a:p>
            <a:pPr>
              <a:lnSpc>
                <a:spcPct val="90000"/>
              </a:lnSpc>
            </a:pPr>
            <a:r>
              <a:rPr lang="sv-SE" sz="1700" dirty="0" err="1"/>
              <a:t>SportAdmin</a:t>
            </a:r>
            <a:r>
              <a:rPr lang="sv-SE" sz="1700" dirty="0"/>
              <a:t> – ska få ut mer information här, mest har det varit kallelser här ifrån</a:t>
            </a:r>
          </a:p>
          <a:p>
            <a:pPr marL="0" indent="0">
              <a:lnSpc>
                <a:spcPct val="90000"/>
              </a:lnSpc>
              <a:buNone/>
            </a:pPr>
            <a:endParaRPr lang="sv-SE" sz="1700" dirty="0"/>
          </a:p>
          <a:p>
            <a:pPr>
              <a:lnSpc>
                <a:spcPct val="90000"/>
              </a:lnSpc>
            </a:pPr>
            <a:r>
              <a:rPr lang="sv-SE" sz="1700" dirty="0"/>
              <a:t>Gripen Trollhättan BK köp- och sälj på Facebook – för köp och sälj av utrustning</a:t>
            </a:r>
          </a:p>
          <a:p>
            <a:pPr marL="0" indent="0">
              <a:lnSpc>
                <a:spcPct val="90000"/>
              </a:lnSpc>
              <a:buNone/>
            </a:pPr>
            <a:r>
              <a:rPr lang="sv-SE" sz="1700" dirty="0"/>
              <a:t> </a:t>
            </a:r>
          </a:p>
          <a:p>
            <a:pPr>
              <a:lnSpc>
                <a:spcPct val="90000"/>
              </a:lnSpc>
            </a:pPr>
            <a:r>
              <a:rPr lang="sv-SE" sz="1700" dirty="0"/>
              <a:t>Eventsport – en liten procent på köp när ni uppger att ni tillhör Gripen</a:t>
            </a:r>
          </a:p>
          <a:p>
            <a:pPr marL="0" indent="0">
              <a:lnSpc>
                <a:spcPct val="90000"/>
              </a:lnSpc>
              <a:buNone/>
            </a:pPr>
            <a:endParaRPr lang="sv-SE" sz="1700" dirty="0"/>
          </a:p>
          <a:p>
            <a:pPr>
              <a:lnSpc>
                <a:spcPct val="90000"/>
              </a:lnSpc>
            </a:pPr>
            <a:r>
              <a:rPr lang="sv-SE" sz="1700" dirty="0"/>
              <a:t>Foto/publicering – skicka gärna ett sms i </a:t>
            </a:r>
            <a:r>
              <a:rPr lang="sv-SE" sz="1700" dirty="0" err="1"/>
              <a:t>whatsapp</a:t>
            </a:r>
            <a:r>
              <a:rPr lang="sv-SE" sz="1700" dirty="0"/>
              <a:t> att ni godkänner att ert barn finns med på bilder som publiceras på vår </a:t>
            </a:r>
            <a:r>
              <a:rPr lang="sv-SE" sz="1700" dirty="0" err="1"/>
              <a:t>lagsida</a:t>
            </a:r>
            <a:r>
              <a:rPr lang="sv-SE" sz="1700" dirty="0"/>
              <a:t> </a:t>
            </a:r>
            <a:r>
              <a:rPr lang="sv-SE" sz="1700" dirty="0" err="1"/>
              <a:t>Sportadmin</a:t>
            </a:r>
            <a:r>
              <a:rPr lang="sv-SE" sz="1700" dirty="0"/>
              <a:t>, </a:t>
            </a:r>
            <a:r>
              <a:rPr lang="sv-SE" sz="1700" dirty="0" err="1"/>
              <a:t>Instagram</a:t>
            </a:r>
            <a:r>
              <a:rPr lang="sv-SE" sz="1700" dirty="0"/>
              <a:t> (</a:t>
            </a:r>
            <a:r>
              <a:rPr lang="sv-SE" sz="1700" dirty="0" err="1"/>
              <a:t>gripenbktjejer</a:t>
            </a:r>
            <a:r>
              <a:rPr lang="sv-SE" sz="1700" dirty="0"/>
              <a:t>) och Facebook (Gripen Trollhättan Tjejer)</a:t>
            </a:r>
          </a:p>
        </p:txBody>
      </p:sp>
    </p:spTree>
    <p:extLst>
      <p:ext uri="{BB962C8B-B14F-4D97-AF65-F5344CB8AC3E}">
        <p14:creationId xmlns:p14="http://schemas.microsoft.com/office/powerpoint/2010/main" val="3179430213"/>
      </p:ext>
    </p:extLst>
  </p:cSld>
  <p:clrMapOvr>
    <a:overrideClrMapping bg1="lt1" tx1="dk1" bg2="lt2" tx2="dk2" accent1="accent1" accent2="accent2" accent3="accent3" accent4="accent4" accent5="accent5" accent6="accent6" hlink="hlink" folHlink="folHlink"/>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Jon">
  <a:themeElements>
    <a:clrScheme name="J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J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J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docProps/app.xml><?xml version="1.0" encoding="utf-8"?>
<Properties xmlns="http://schemas.openxmlformats.org/officeDocument/2006/extended-properties" xmlns:vt="http://schemas.openxmlformats.org/officeDocument/2006/docPropsVTypes">
  <Template>Ion</Template>
  <TotalTime>101</TotalTime>
  <Words>461</Words>
  <Application>Microsoft Office PowerPoint</Application>
  <PresentationFormat>Bredbild</PresentationFormat>
  <Paragraphs>46</Paragraphs>
  <Slides>6</Slides>
  <Notes>0</Notes>
  <HiddenSlides>0</HiddenSlides>
  <MMClips>0</MMClips>
  <ScaleCrop>false</ScaleCrop>
  <HeadingPairs>
    <vt:vector size="6" baseType="variant">
      <vt:variant>
        <vt:lpstr>Använt teckensnitt</vt:lpstr>
      </vt:variant>
      <vt:variant>
        <vt:i4>2</vt:i4>
      </vt:variant>
      <vt:variant>
        <vt:lpstr>Tema</vt:lpstr>
      </vt:variant>
      <vt:variant>
        <vt:i4>1</vt:i4>
      </vt:variant>
      <vt:variant>
        <vt:lpstr>Bildrubriker</vt:lpstr>
      </vt:variant>
      <vt:variant>
        <vt:i4>6</vt:i4>
      </vt:variant>
    </vt:vector>
  </HeadingPairs>
  <TitlesOfParts>
    <vt:vector size="9" baseType="lpstr">
      <vt:lpstr>Century Gothic</vt:lpstr>
      <vt:lpstr>Wingdings 3</vt:lpstr>
      <vt:lpstr>Jon</vt:lpstr>
      <vt:lpstr>Föräldramöte</vt:lpstr>
      <vt:lpstr>Våra mål säsongen 24/25</vt:lpstr>
      <vt:lpstr>Träningar</vt:lpstr>
      <vt:lpstr>Poolspel 24/25</vt:lpstr>
      <vt:lpstr>Laguppdrag 24/25</vt:lpstr>
      <vt:lpstr>Övriga punkter</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Niklas Svensson</dc:creator>
  <cp:lastModifiedBy>Niklas Svensson</cp:lastModifiedBy>
  <cp:revision>4</cp:revision>
  <dcterms:created xsi:type="dcterms:W3CDTF">2024-11-04T20:59:03Z</dcterms:created>
  <dcterms:modified xsi:type="dcterms:W3CDTF">2024-11-06T20:45:34Z</dcterms:modified>
</cp:coreProperties>
</file>